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1C6C4-4F60-4CB7-96AF-8770E0BF9FD9}" v="393" dt="2025-05-15T20:11:16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52677-F421-4585-879A-BF988624473D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04E185-5E39-4BC8-8146-33B07BE2DA6F}">
      <dgm:prSet/>
      <dgm:spPr/>
      <dgm:t>
        <a:bodyPr/>
        <a:lstStyle/>
        <a:p>
          <a:r>
            <a:rPr lang="en-US" b="0" i="0" baseline="0"/>
            <a:t>Αναπληρωτής καθηγητής Εγκληματολογίας στο Πάντειο</a:t>
          </a:r>
          <a:endParaRPr lang="en-US"/>
        </a:p>
      </dgm:t>
    </dgm:pt>
    <dgm:pt modelId="{17B95007-2370-4ED6-9B08-67EA93833C2F}" type="parTrans" cxnId="{77131D72-865B-4E25-AE33-A8EA2EFD129E}">
      <dgm:prSet/>
      <dgm:spPr/>
      <dgm:t>
        <a:bodyPr/>
        <a:lstStyle/>
        <a:p>
          <a:endParaRPr lang="en-US"/>
        </a:p>
      </dgm:t>
    </dgm:pt>
    <dgm:pt modelId="{3C70389C-08D9-49A9-B9BA-F12287C5B88F}" type="sibTrans" cxnId="{77131D72-865B-4E25-AE33-A8EA2EFD129E}">
      <dgm:prSet/>
      <dgm:spPr/>
      <dgm:t>
        <a:bodyPr/>
        <a:lstStyle/>
        <a:p>
          <a:endParaRPr lang="en-US"/>
        </a:p>
      </dgm:t>
    </dgm:pt>
    <dgm:pt modelId="{7EFEEACF-6B1A-43B7-A599-6CAAF82639EB}">
      <dgm:prSet/>
      <dgm:spPr/>
      <dgm:t>
        <a:bodyPr/>
        <a:lstStyle/>
        <a:p>
          <a:r>
            <a:rPr lang="en-US" b="0" i="0" baseline="0"/>
            <a:t>Σπουδές: Νομική ΕΚΠΑ – Μεταπτυχιακά στο Παρίσι</a:t>
          </a:r>
          <a:endParaRPr lang="en-US"/>
        </a:p>
      </dgm:t>
    </dgm:pt>
    <dgm:pt modelId="{2C8C8A23-311C-4BCC-BC1A-097C647171B2}" type="parTrans" cxnId="{5B2EBE1F-1706-4AB9-918B-68E05272DEF6}">
      <dgm:prSet/>
      <dgm:spPr/>
      <dgm:t>
        <a:bodyPr/>
        <a:lstStyle/>
        <a:p>
          <a:endParaRPr lang="en-US"/>
        </a:p>
      </dgm:t>
    </dgm:pt>
    <dgm:pt modelId="{B1DD04FF-180C-4DF6-8D3B-F931F74A88E8}" type="sibTrans" cxnId="{5B2EBE1F-1706-4AB9-918B-68E05272DEF6}">
      <dgm:prSet/>
      <dgm:spPr/>
      <dgm:t>
        <a:bodyPr/>
        <a:lstStyle/>
        <a:p>
          <a:endParaRPr lang="en-US"/>
        </a:p>
      </dgm:t>
    </dgm:pt>
    <dgm:pt modelId="{A255052D-F4D9-4BE2-9191-EAA6B1DAC7ED}">
      <dgm:prSet/>
      <dgm:spPr/>
      <dgm:t>
        <a:bodyPr/>
        <a:lstStyle/>
        <a:p>
          <a:r>
            <a:rPr lang="en-US" b="0" i="0" baseline="0"/>
            <a:t>Συμμετοχές: ΟΗΕ, Ε.Κ.Κ.Ε., Διεθνής Εταιρεία Εγκληματολογίας</a:t>
          </a:r>
          <a:endParaRPr lang="en-US"/>
        </a:p>
      </dgm:t>
    </dgm:pt>
    <dgm:pt modelId="{E4552C21-EB15-4CC7-BDE3-A9F185683BA4}" type="parTrans" cxnId="{15C335C7-7F09-4F87-8E3A-83A368074019}">
      <dgm:prSet/>
      <dgm:spPr/>
      <dgm:t>
        <a:bodyPr/>
        <a:lstStyle/>
        <a:p>
          <a:endParaRPr lang="en-US"/>
        </a:p>
      </dgm:t>
    </dgm:pt>
    <dgm:pt modelId="{F17002FD-6D8A-46EA-B986-E62593D95632}" type="sibTrans" cxnId="{15C335C7-7F09-4F87-8E3A-83A368074019}">
      <dgm:prSet/>
      <dgm:spPr/>
      <dgm:t>
        <a:bodyPr/>
        <a:lstStyle/>
        <a:p>
          <a:endParaRPr lang="en-US"/>
        </a:p>
      </dgm:t>
    </dgm:pt>
    <dgm:pt modelId="{50ADE3C2-3499-4B1E-8465-62384749218E}">
      <dgm:prSet/>
      <dgm:spPr/>
      <dgm:t>
        <a:bodyPr/>
        <a:lstStyle/>
        <a:p>
          <a:r>
            <a:rPr lang="en-US" b="0" i="0" baseline="0"/>
            <a:t>Απεβίωσε το 1986, ηλικία 49 ετών</a:t>
          </a:r>
          <a:endParaRPr lang="en-US"/>
        </a:p>
      </dgm:t>
    </dgm:pt>
    <dgm:pt modelId="{99E3A2C1-7C82-4394-B0B8-7C43FBD3722E}" type="parTrans" cxnId="{520CBF2E-47B7-4246-B33F-507827958F57}">
      <dgm:prSet/>
      <dgm:spPr/>
      <dgm:t>
        <a:bodyPr/>
        <a:lstStyle/>
        <a:p>
          <a:endParaRPr lang="en-US"/>
        </a:p>
      </dgm:t>
    </dgm:pt>
    <dgm:pt modelId="{07131777-5F04-4E85-A898-DA5F5B0D20AD}" type="sibTrans" cxnId="{520CBF2E-47B7-4246-B33F-507827958F57}">
      <dgm:prSet/>
      <dgm:spPr/>
      <dgm:t>
        <a:bodyPr/>
        <a:lstStyle/>
        <a:p>
          <a:endParaRPr lang="en-US"/>
        </a:p>
      </dgm:t>
    </dgm:pt>
    <dgm:pt modelId="{18756B84-72C3-4B86-AD0F-310DBEF2687B}" type="pres">
      <dgm:prSet presAssocID="{A0252677-F421-4585-879A-BF988624473D}" presName="linear" presStyleCnt="0">
        <dgm:presLayoutVars>
          <dgm:dir/>
          <dgm:animLvl val="lvl"/>
          <dgm:resizeHandles val="exact"/>
        </dgm:presLayoutVars>
      </dgm:prSet>
      <dgm:spPr/>
    </dgm:pt>
    <dgm:pt modelId="{9955A1F7-D40B-45F9-8965-2388455722BB}" type="pres">
      <dgm:prSet presAssocID="{D904E185-5E39-4BC8-8146-33B07BE2DA6F}" presName="parentLin" presStyleCnt="0"/>
      <dgm:spPr/>
    </dgm:pt>
    <dgm:pt modelId="{C8E0FF39-B4A8-49E1-A6C0-C83CEEC14833}" type="pres">
      <dgm:prSet presAssocID="{D904E185-5E39-4BC8-8146-33B07BE2DA6F}" presName="parentLeftMargin" presStyleLbl="node1" presStyleIdx="0" presStyleCnt="4"/>
      <dgm:spPr/>
    </dgm:pt>
    <dgm:pt modelId="{1D1881E0-D847-4BCC-94BC-823F63BAA1DE}" type="pres">
      <dgm:prSet presAssocID="{D904E185-5E39-4BC8-8146-33B07BE2DA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EC3DE20-CE2B-40C0-938F-38DFAA1F480D}" type="pres">
      <dgm:prSet presAssocID="{D904E185-5E39-4BC8-8146-33B07BE2DA6F}" presName="negativeSpace" presStyleCnt="0"/>
      <dgm:spPr/>
    </dgm:pt>
    <dgm:pt modelId="{54ECFD3F-2F06-4CCF-AB53-D30EE9A83954}" type="pres">
      <dgm:prSet presAssocID="{D904E185-5E39-4BC8-8146-33B07BE2DA6F}" presName="childText" presStyleLbl="conFgAcc1" presStyleIdx="0" presStyleCnt="4">
        <dgm:presLayoutVars>
          <dgm:bulletEnabled val="1"/>
        </dgm:presLayoutVars>
      </dgm:prSet>
      <dgm:spPr/>
    </dgm:pt>
    <dgm:pt modelId="{08138C24-B2C2-4034-BDAA-DF362B3526C3}" type="pres">
      <dgm:prSet presAssocID="{3C70389C-08D9-49A9-B9BA-F12287C5B88F}" presName="spaceBetweenRectangles" presStyleCnt="0"/>
      <dgm:spPr/>
    </dgm:pt>
    <dgm:pt modelId="{9BE172B3-2A3C-4BE8-ADC7-506613BB01F4}" type="pres">
      <dgm:prSet presAssocID="{7EFEEACF-6B1A-43B7-A599-6CAAF82639EB}" presName="parentLin" presStyleCnt="0"/>
      <dgm:spPr/>
    </dgm:pt>
    <dgm:pt modelId="{D361E6A2-217E-4C75-B470-82437D325E05}" type="pres">
      <dgm:prSet presAssocID="{7EFEEACF-6B1A-43B7-A599-6CAAF82639EB}" presName="parentLeftMargin" presStyleLbl="node1" presStyleIdx="0" presStyleCnt="4"/>
      <dgm:spPr/>
    </dgm:pt>
    <dgm:pt modelId="{49E7DD76-D22A-4439-9197-D630E4DA0B42}" type="pres">
      <dgm:prSet presAssocID="{7EFEEACF-6B1A-43B7-A599-6CAAF82639E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CCD2BA-F2A6-485E-9012-AF6744B8AA2B}" type="pres">
      <dgm:prSet presAssocID="{7EFEEACF-6B1A-43B7-A599-6CAAF82639EB}" presName="negativeSpace" presStyleCnt="0"/>
      <dgm:spPr/>
    </dgm:pt>
    <dgm:pt modelId="{3B19DCF4-8FE6-43A2-A2FB-B6540FDAAD80}" type="pres">
      <dgm:prSet presAssocID="{7EFEEACF-6B1A-43B7-A599-6CAAF82639EB}" presName="childText" presStyleLbl="conFgAcc1" presStyleIdx="1" presStyleCnt="4">
        <dgm:presLayoutVars>
          <dgm:bulletEnabled val="1"/>
        </dgm:presLayoutVars>
      </dgm:prSet>
      <dgm:spPr/>
    </dgm:pt>
    <dgm:pt modelId="{BB2140CA-8B2B-47F5-BB50-97181140697C}" type="pres">
      <dgm:prSet presAssocID="{B1DD04FF-180C-4DF6-8D3B-F931F74A88E8}" presName="spaceBetweenRectangles" presStyleCnt="0"/>
      <dgm:spPr/>
    </dgm:pt>
    <dgm:pt modelId="{4D776F1C-1AA7-446E-A706-FC3A881BF911}" type="pres">
      <dgm:prSet presAssocID="{A255052D-F4D9-4BE2-9191-EAA6B1DAC7ED}" presName="parentLin" presStyleCnt="0"/>
      <dgm:spPr/>
    </dgm:pt>
    <dgm:pt modelId="{3C5E74B5-A6BD-4C18-A003-EA0A400996C0}" type="pres">
      <dgm:prSet presAssocID="{A255052D-F4D9-4BE2-9191-EAA6B1DAC7ED}" presName="parentLeftMargin" presStyleLbl="node1" presStyleIdx="1" presStyleCnt="4"/>
      <dgm:spPr/>
    </dgm:pt>
    <dgm:pt modelId="{A8EDC5B7-B100-4C1A-91A4-F1EBD1D838BB}" type="pres">
      <dgm:prSet presAssocID="{A255052D-F4D9-4BE2-9191-EAA6B1DAC7E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B7B4665-5058-43EA-A244-69AF4725C16C}" type="pres">
      <dgm:prSet presAssocID="{A255052D-F4D9-4BE2-9191-EAA6B1DAC7ED}" presName="negativeSpace" presStyleCnt="0"/>
      <dgm:spPr/>
    </dgm:pt>
    <dgm:pt modelId="{79BAA209-2C78-4A13-8EFB-F69B425E7861}" type="pres">
      <dgm:prSet presAssocID="{A255052D-F4D9-4BE2-9191-EAA6B1DAC7ED}" presName="childText" presStyleLbl="conFgAcc1" presStyleIdx="2" presStyleCnt="4">
        <dgm:presLayoutVars>
          <dgm:bulletEnabled val="1"/>
        </dgm:presLayoutVars>
      </dgm:prSet>
      <dgm:spPr/>
    </dgm:pt>
    <dgm:pt modelId="{F0D300D7-2AEF-4942-B851-7133A4403983}" type="pres">
      <dgm:prSet presAssocID="{F17002FD-6D8A-46EA-B986-E62593D95632}" presName="spaceBetweenRectangles" presStyleCnt="0"/>
      <dgm:spPr/>
    </dgm:pt>
    <dgm:pt modelId="{C7B6A4D9-CB9C-4E1C-9E7A-9D5603CC018B}" type="pres">
      <dgm:prSet presAssocID="{50ADE3C2-3499-4B1E-8465-62384749218E}" presName="parentLin" presStyleCnt="0"/>
      <dgm:spPr/>
    </dgm:pt>
    <dgm:pt modelId="{264C3CDD-5F36-47E0-A556-BABAD8491FB4}" type="pres">
      <dgm:prSet presAssocID="{50ADE3C2-3499-4B1E-8465-62384749218E}" presName="parentLeftMargin" presStyleLbl="node1" presStyleIdx="2" presStyleCnt="4"/>
      <dgm:spPr/>
    </dgm:pt>
    <dgm:pt modelId="{78DAE450-E1DA-466D-A1F3-F89863A43031}" type="pres">
      <dgm:prSet presAssocID="{50ADE3C2-3499-4B1E-8465-62384749218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74440F5-EB90-4A2D-9175-0D97931FCEF8}" type="pres">
      <dgm:prSet presAssocID="{50ADE3C2-3499-4B1E-8465-62384749218E}" presName="negativeSpace" presStyleCnt="0"/>
      <dgm:spPr/>
    </dgm:pt>
    <dgm:pt modelId="{24254537-59C6-448E-B5F1-95DAEBFB9D2C}" type="pres">
      <dgm:prSet presAssocID="{50ADE3C2-3499-4B1E-8465-62384749218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9E23407-87D7-4C9D-8D66-9667AFA86DBA}" type="presOf" srcId="{A0252677-F421-4585-879A-BF988624473D}" destId="{18756B84-72C3-4B86-AD0F-310DBEF2687B}" srcOrd="0" destOrd="0" presId="urn:microsoft.com/office/officeart/2005/8/layout/list1"/>
    <dgm:cxn modelId="{5B2EBE1F-1706-4AB9-918B-68E05272DEF6}" srcId="{A0252677-F421-4585-879A-BF988624473D}" destId="{7EFEEACF-6B1A-43B7-A599-6CAAF82639EB}" srcOrd="1" destOrd="0" parTransId="{2C8C8A23-311C-4BCC-BC1A-097C647171B2}" sibTransId="{B1DD04FF-180C-4DF6-8D3B-F931F74A88E8}"/>
    <dgm:cxn modelId="{520CBF2E-47B7-4246-B33F-507827958F57}" srcId="{A0252677-F421-4585-879A-BF988624473D}" destId="{50ADE3C2-3499-4B1E-8465-62384749218E}" srcOrd="3" destOrd="0" parTransId="{99E3A2C1-7C82-4394-B0B8-7C43FBD3722E}" sibTransId="{07131777-5F04-4E85-A898-DA5F5B0D20AD}"/>
    <dgm:cxn modelId="{10F8785E-1AB0-4677-98F5-B91324299852}" type="presOf" srcId="{D904E185-5E39-4BC8-8146-33B07BE2DA6F}" destId="{C8E0FF39-B4A8-49E1-A6C0-C83CEEC14833}" srcOrd="0" destOrd="0" presId="urn:microsoft.com/office/officeart/2005/8/layout/list1"/>
    <dgm:cxn modelId="{67A5DE43-0498-45B5-923F-6132073EB904}" type="presOf" srcId="{50ADE3C2-3499-4B1E-8465-62384749218E}" destId="{264C3CDD-5F36-47E0-A556-BABAD8491FB4}" srcOrd="0" destOrd="0" presId="urn:microsoft.com/office/officeart/2005/8/layout/list1"/>
    <dgm:cxn modelId="{1722BC67-6A99-4214-A1D2-1AFD0E8CB8A5}" type="presOf" srcId="{A255052D-F4D9-4BE2-9191-EAA6B1DAC7ED}" destId="{3C5E74B5-A6BD-4C18-A003-EA0A400996C0}" srcOrd="0" destOrd="0" presId="urn:microsoft.com/office/officeart/2005/8/layout/list1"/>
    <dgm:cxn modelId="{8B96A851-1164-4875-B8E8-F8288D12DF3D}" type="presOf" srcId="{A255052D-F4D9-4BE2-9191-EAA6B1DAC7ED}" destId="{A8EDC5B7-B100-4C1A-91A4-F1EBD1D838BB}" srcOrd="1" destOrd="0" presId="urn:microsoft.com/office/officeart/2005/8/layout/list1"/>
    <dgm:cxn modelId="{77131D72-865B-4E25-AE33-A8EA2EFD129E}" srcId="{A0252677-F421-4585-879A-BF988624473D}" destId="{D904E185-5E39-4BC8-8146-33B07BE2DA6F}" srcOrd="0" destOrd="0" parTransId="{17B95007-2370-4ED6-9B08-67EA93833C2F}" sibTransId="{3C70389C-08D9-49A9-B9BA-F12287C5B88F}"/>
    <dgm:cxn modelId="{0322C487-07B4-4200-A071-C970BE2C5B48}" type="presOf" srcId="{7EFEEACF-6B1A-43B7-A599-6CAAF82639EB}" destId="{D361E6A2-217E-4C75-B470-82437D325E05}" srcOrd="0" destOrd="0" presId="urn:microsoft.com/office/officeart/2005/8/layout/list1"/>
    <dgm:cxn modelId="{A0AF7595-1269-4EFF-84B8-EE0EA94527C9}" type="presOf" srcId="{7EFEEACF-6B1A-43B7-A599-6CAAF82639EB}" destId="{49E7DD76-D22A-4439-9197-D630E4DA0B42}" srcOrd="1" destOrd="0" presId="urn:microsoft.com/office/officeart/2005/8/layout/list1"/>
    <dgm:cxn modelId="{2682CFBD-5B6D-4D75-B547-66E0B02E13C9}" type="presOf" srcId="{D904E185-5E39-4BC8-8146-33B07BE2DA6F}" destId="{1D1881E0-D847-4BCC-94BC-823F63BAA1DE}" srcOrd="1" destOrd="0" presId="urn:microsoft.com/office/officeart/2005/8/layout/list1"/>
    <dgm:cxn modelId="{15C335C7-7F09-4F87-8E3A-83A368074019}" srcId="{A0252677-F421-4585-879A-BF988624473D}" destId="{A255052D-F4D9-4BE2-9191-EAA6B1DAC7ED}" srcOrd="2" destOrd="0" parTransId="{E4552C21-EB15-4CC7-BDE3-A9F185683BA4}" sibTransId="{F17002FD-6D8A-46EA-B986-E62593D95632}"/>
    <dgm:cxn modelId="{D5B6C7CF-E452-4A61-8B94-612BFC2460DF}" type="presOf" srcId="{50ADE3C2-3499-4B1E-8465-62384749218E}" destId="{78DAE450-E1DA-466D-A1F3-F89863A43031}" srcOrd="1" destOrd="0" presId="urn:microsoft.com/office/officeart/2005/8/layout/list1"/>
    <dgm:cxn modelId="{E32417B1-3055-4167-B61C-4B60CDA03884}" type="presParOf" srcId="{18756B84-72C3-4B86-AD0F-310DBEF2687B}" destId="{9955A1F7-D40B-45F9-8965-2388455722BB}" srcOrd="0" destOrd="0" presId="urn:microsoft.com/office/officeart/2005/8/layout/list1"/>
    <dgm:cxn modelId="{ED395FB4-1704-44AD-8FEB-9E55D8E9113A}" type="presParOf" srcId="{9955A1F7-D40B-45F9-8965-2388455722BB}" destId="{C8E0FF39-B4A8-49E1-A6C0-C83CEEC14833}" srcOrd="0" destOrd="0" presId="urn:microsoft.com/office/officeart/2005/8/layout/list1"/>
    <dgm:cxn modelId="{E05E372E-2225-4860-8506-A6B6387B281C}" type="presParOf" srcId="{9955A1F7-D40B-45F9-8965-2388455722BB}" destId="{1D1881E0-D847-4BCC-94BC-823F63BAA1DE}" srcOrd="1" destOrd="0" presId="urn:microsoft.com/office/officeart/2005/8/layout/list1"/>
    <dgm:cxn modelId="{82E9B3B1-1E53-48F5-A39B-8C88EC3B71A4}" type="presParOf" srcId="{18756B84-72C3-4B86-AD0F-310DBEF2687B}" destId="{FEC3DE20-CE2B-40C0-938F-38DFAA1F480D}" srcOrd="1" destOrd="0" presId="urn:microsoft.com/office/officeart/2005/8/layout/list1"/>
    <dgm:cxn modelId="{21927D38-5144-477C-9124-0E75E582F3F9}" type="presParOf" srcId="{18756B84-72C3-4B86-AD0F-310DBEF2687B}" destId="{54ECFD3F-2F06-4CCF-AB53-D30EE9A83954}" srcOrd="2" destOrd="0" presId="urn:microsoft.com/office/officeart/2005/8/layout/list1"/>
    <dgm:cxn modelId="{77381C48-7EBA-4579-AAC7-74CBC0CEFDCB}" type="presParOf" srcId="{18756B84-72C3-4B86-AD0F-310DBEF2687B}" destId="{08138C24-B2C2-4034-BDAA-DF362B3526C3}" srcOrd="3" destOrd="0" presId="urn:microsoft.com/office/officeart/2005/8/layout/list1"/>
    <dgm:cxn modelId="{F51F0227-9BFD-46F2-B395-3494D23F1C6E}" type="presParOf" srcId="{18756B84-72C3-4B86-AD0F-310DBEF2687B}" destId="{9BE172B3-2A3C-4BE8-ADC7-506613BB01F4}" srcOrd="4" destOrd="0" presId="urn:microsoft.com/office/officeart/2005/8/layout/list1"/>
    <dgm:cxn modelId="{CDEBE491-174A-451C-B98B-9142444CE2F2}" type="presParOf" srcId="{9BE172B3-2A3C-4BE8-ADC7-506613BB01F4}" destId="{D361E6A2-217E-4C75-B470-82437D325E05}" srcOrd="0" destOrd="0" presId="urn:microsoft.com/office/officeart/2005/8/layout/list1"/>
    <dgm:cxn modelId="{BE9BC641-7200-47BB-93C1-9D5FFB1BA6CC}" type="presParOf" srcId="{9BE172B3-2A3C-4BE8-ADC7-506613BB01F4}" destId="{49E7DD76-D22A-4439-9197-D630E4DA0B42}" srcOrd="1" destOrd="0" presId="urn:microsoft.com/office/officeart/2005/8/layout/list1"/>
    <dgm:cxn modelId="{400A23A3-E585-4D8C-8238-61C1EE5811ED}" type="presParOf" srcId="{18756B84-72C3-4B86-AD0F-310DBEF2687B}" destId="{8DCCD2BA-F2A6-485E-9012-AF6744B8AA2B}" srcOrd="5" destOrd="0" presId="urn:microsoft.com/office/officeart/2005/8/layout/list1"/>
    <dgm:cxn modelId="{D9F17855-CE0D-4848-B4A8-C90B32B400DF}" type="presParOf" srcId="{18756B84-72C3-4B86-AD0F-310DBEF2687B}" destId="{3B19DCF4-8FE6-43A2-A2FB-B6540FDAAD80}" srcOrd="6" destOrd="0" presId="urn:microsoft.com/office/officeart/2005/8/layout/list1"/>
    <dgm:cxn modelId="{E2317D4D-7C0D-45CC-B807-FC5B9A3AF1BD}" type="presParOf" srcId="{18756B84-72C3-4B86-AD0F-310DBEF2687B}" destId="{BB2140CA-8B2B-47F5-BB50-97181140697C}" srcOrd="7" destOrd="0" presId="urn:microsoft.com/office/officeart/2005/8/layout/list1"/>
    <dgm:cxn modelId="{6427B275-5332-492E-A268-04758FAE5E91}" type="presParOf" srcId="{18756B84-72C3-4B86-AD0F-310DBEF2687B}" destId="{4D776F1C-1AA7-446E-A706-FC3A881BF911}" srcOrd="8" destOrd="0" presId="urn:microsoft.com/office/officeart/2005/8/layout/list1"/>
    <dgm:cxn modelId="{4283D74B-EC55-455D-97B5-70641DFA5286}" type="presParOf" srcId="{4D776F1C-1AA7-446E-A706-FC3A881BF911}" destId="{3C5E74B5-A6BD-4C18-A003-EA0A400996C0}" srcOrd="0" destOrd="0" presId="urn:microsoft.com/office/officeart/2005/8/layout/list1"/>
    <dgm:cxn modelId="{092DC84E-165E-4651-94FE-6F7B24B437C2}" type="presParOf" srcId="{4D776F1C-1AA7-446E-A706-FC3A881BF911}" destId="{A8EDC5B7-B100-4C1A-91A4-F1EBD1D838BB}" srcOrd="1" destOrd="0" presId="urn:microsoft.com/office/officeart/2005/8/layout/list1"/>
    <dgm:cxn modelId="{E7DF5017-CDD4-4412-92FC-2E77378B250E}" type="presParOf" srcId="{18756B84-72C3-4B86-AD0F-310DBEF2687B}" destId="{8B7B4665-5058-43EA-A244-69AF4725C16C}" srcOrd="9" destOrd="0" presId="urn:microsoft.com/office/officeart/2005/8/layout/list1"/>
    <dgm:cxn modelId="{214485CA-27D7-4FD7-8405-E0E1ECEC57F9}" type="presParOf" srcId="{18756B84-72C3-4B86-AD0F-310DBEF2687B}" destId="{79BAA209-2C78-4A13-8EFB-F69B425E7861}" srcOrd="10" destOrd="0" presId="urn:microsoft.com/office/officeart/2005/8/layout/list1"/>
    <dgm:cxn modelId="{386A3079-DE28-4F0C-8043-D82E0B461686}" type="presParOf" srcId="{18756B84-72C3-4B86-AD0F-310DBEF2687B}" destId="{F0D300D7-2AEF-4942-B851-7133A4403983}" srcOrd="11" destOrd="0" presId="urn:microsoft.com/office/officeart/2005/8/layout/list1"/>
    <dgm:cxn modelId="{AC57655F-3A93-4255-A0E6-9472F29A37E4}" type="presParOf" srcId="{18756B84-72C3-4B86-AD0F-310DBEF2687B}" destId="{C7B6A4D9-CB9C-4E1C-9E7A-9D5603CC018B}" srcOrd="12" destOrd="0" presId="urn:microsoft.com/office/officeart/2005/8/layout/list1"/>
    <dgm:cxn modelId="{86159D4F-8E50-4D7E-A219-B5C35159A726}" type="presParOf" srcId="{C7B6A4D9-CB9C-4E1C-9E7A-9D5603CC018B}" destId="{264C3CDD-5F36-47E0-A556-BABAD8491FB4}" srcOrd="0" destOrd="0" presId="urn:microsoft.com/office/officeart/2005/8/layout/list1"/>
    <dgm:cxn modelId="{6D5DEC9C-AD5D-4EE0-9947-706FF8E2BA5F}" type="presParOf" srcId="{C7B6A4D9-CB9C-4E1C-9E7A-9D5603CC018B}" destId="{78DAE450-E1DA-466D-A1F3-F89863A43031}" srcOrd="1" destOrd="0" presId="urn:microsoft.com/office/officeart/2005/8/layout/list1"/>
    <dgm:cxn modelId="{4C52602F-5783-4BF2-9F4F-263FB3AEAA0E}" type="presParOf" srcId="{18756B84-72C3-4B86-AD0F-310DBEF2687B}" destId="{774440F5-EB90-4A2D-9175-0D97931FCEF8}" srcOrd="13" destOrd="0" presId="urn:microsoft.com/office/officeart/2005/8/layout/list1"/>
    <dgm:cxn modelId="{B7CCBE82-8636-4B64-A5D7-CED9D2E6347B}" type="presParOf" srcId="{18756B84-72C3-4B86-AD0F-310DBEF2687B}" destId="{24254537-59C6-448E-B5F1-95DAEBFB9D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30B9AB6-66F7-4881-8736-A4D79ECEE83D}" type="doc">
      <dgm:prSet loTypeId="urn:microsoft.com/office/officeart/2005/8/layout/vList5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F013EAB-E411-436E-B448-6F7F1766EEF3}">
      <dgm:prSet/>
      <dgm:spPr/>
      <dgm:t>
        <a:bodyPr/>
        <a:lstStyle/>
        <a:p>
          <a:r>
            <a:rPr lang="el-GR" b="1" dirty="0">
              <a:latin typeface="Times New Roman" panose="02020603050405020304" pitchFamily="18" charset="0"/>
              <a:cs typeface="Times New Roman" panose="02020603050405020304" pitchFamily="18" charset="0"/>
            </a:rPr>
            <a:t>Γενική Θεώρηση της Αναδόμησης: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41BC23-0D4E-4C1D-9747-58DCD7105B64}" type="parTrans" cxnId="{614E113A-65EA-408E-B8AE-F963B427A464}">
      <dgm:prSet/>
      <dgm:spPr/>
      <dgm:t>
        <a:bodyPr/>
        <a:lstStyle/>
        <a:p>
          <a:endParaRPr lang="en-US"/>
        </a:p>
      </dgm:t>
    </dgm:pt>
    <dgm:pt modelId="{97FF200A-4684-462C-8BB9-230B43E384EA}" type="sibTrans" cxnId="{614E113A-65EA-408E-B8AE-F963B427A464}">
      <dgm:prSet/>
      <dgm:spPr/>
      <dgm:t>
        <a:bodyPr/>
        <a:lstStyle/>
        <a:p>
          <a:endParaRPr lang="en-US"/>
        </a:p>
      </dgm:t>
    </dgm:pt>
    <dgm:pt modelId="{C5F7BACE-C2D8-4414-BD73-2BA2A02048A2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Το έγκλημα «μεταμορφώνεται» στη διαδικασία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306BD3-235D-4ADA-A70D-EA1CE7AA7FD3}" type="parTrans" cxnId="{1B4A9E6A-765E-479D-ACA5-6ED79817A8A8}">
      <dgm:prSet/>
      <dgm:spPr/>
      <dgm:t>
        <a:bodyPr/>
        <a:lstStyle/>
        <a:p>
          <a:endParaRPr lang="en-US"/>
        </a:p>
      </dgm:t>
    </dgm:pt>
    <dgm:pt modelId="{E52F3709-E73C-402E-AD92-06AA874A9873}" type="sibTrans" cxnId="{1B4A9E6A-765E-479D-ACA5-6ED79817A8A8}">
      <dgm:prSet/>
      <dgm:spPr/>
      <dgm:t>
        <a:bodyPr/>
        <a:lstStyle/>
        <a:p>
          <a:endParaRPr lang="en-US"/>
        </a:p>
      </dgm:t>
    </dgm:pt>
    <dgm:pt modelId="{68FA1C7A-7804-453A-846F-48DBDA816AA6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Αποβάλλονται επουσιώδη στοιχεία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697C6-7F6B-4547-A042-73B4A204A33E}" type="parTrans" cxnId="{EF2586C4-523A-429D-A6FE-168CABBE266F}">
      <dgm:prSet/>
      <dgm:spPr/>
      <dgm:t>
        <a:bodyPr/>
        <a:lstStyle/>
        <a:p>
          <a:endParaRPr lang="en-US"/>
        </a:p>
      </dgm:t>
    </dgm:pt>
    <dgm:pt modelId="{9991F619-8E23-4610-8626-C744BEE756C1}" type="sibTrans" cxnId="{EF2586C4-523A-429D-A6FE-168CABBE266F}">
      <dgm:prSet/>
      <dgm:spPr/>
      <dgm:t>
        <a:bodyPr/>
        <a:lstStyle/>
        <a:p>
          <a:endParaRPr lang="en-US"/>
        </a:p>
      </dgm:t>
    </dgm:pt>
    <dgm:pt modelId="{565C1A1F-7B94-407D-A8BA-6225BCB02245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Σύστημα διαδοχικών επιλογών και φιλτραρισμάτων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532D86-E3C8-4EFC-B2FE-8ECD0E6C99CE}" type="parTrans" cxnId="{CCFFAFB3-5983-47EC-91A5-D8C43F40DAA3}">
      <dgm:prSet/>
      <dgm:spPr/>
      <dgm:t>
        <a:bodyPr/>
        <a:lstStyle/>
        <a:p>
          <a:endParaRPr lang="en-US"/>
        </a:p>
      </dgm:t>
    </dgm:pt>
    <dgm:pt modelId="{4A4B8E51-3BE8-4BC4-9FFF-7F14CF01C762}" type="sibTrans" cxnId="{CCFFAFB3-5983-47EC-91A5-D8C43F40DAA3}">
      <dgm:prSet/>
      <dgm:spPr/>
      <dgm:t>
        <a:bodyPr/>
        <a:lstStyle/>
        <a:p>
          <a:endParaRPr lang="en-US"/>
        </a:p>
      </dgm:t>
    </dgm:pt>
    <dgm:pt modelId="{4E1B3C54-5C61-4ABA-A2CE-B06C257B5E16}" type="pres">
      <dgm:prSet presAssocID="{E30B9AB6-66F7-4881-8736-A4D79ECEE83D}" presName="Name0" presStyleCnt="0">
        <dgm:presLayoutVars>
          <dgm:dir/>
          <dgm:animLvl val="lvl"/>
          <dgm:resizeHandles val="exact"/>
        </dgm:presLayoutVars>
      </dgm:prSet>
      <dgm:spPr/>
    </dgm:pt>
    <dgm:pt modelId="{8A74E9DE-027D-4B09-A048-2FBD78DAA409}" type="pres">
      <dgm:prSet presAssocID="{6F013EAB-E411-436E-B448-6F7F1766EEF3}" presName="linNode" presStyleCnt="0"/>
      <dgm:spPr/>
    </dgm:pt>
    <dgm:pt modelId="{11372778-BF4C-486C-90E0-9356914A42A2}" type="pres">
      <dgm:prSet presAssocID="{6F013EAB-E411-436E-B448-6F7F1766EEF3}" presName="parentText" presStyleLbl="node1" presStyleIdx="0" presStyleCnt="4" custScaleX="153268">
        <dgm:presLayoutVars>
          <dgm:chMax val="1"/>
          <dgm:bulletEnabled val="1"/>
        </dgm:presLayoutVars>
      </dgm:prSet>
      <dgm:spPr/>
    </dgm:pt>
    <dgm:pt modelId="{9A961686-197F-4192-843E-46CD2028C1A8}" type="pres">
      <dgm:prSet presAssocID="{97FF200A-4684-462C-8BB9-230B43E384EA}" presName="sp" presStyleCnt="0"/>
      <dgm:spPr/>
    </dgm:pt>
    <dgm:pt modelId="{06F1E075-C5E0-4C3F-95E9-211BF1051FBA}" type="pres">
      <dgm:prSet presAssocID="{C5F7BACE-C2D8-4414-BD73-2BA2A02048A2}" presName="linNode" presStyleCnt="0"/>
      <dgm:spPr/>
    </dgm:pt>
    <dgm:pt modelId="{7EF9EC2D-2C40-4F93-AD9B-2FE154FC51D0}" type="pres">
      <dgm:prSet presAssocID="{C5F7BACE-C2D8-4414-BD73-2BA2A02048A2}" presName="parentText" presStyleLbl="node1" presStyleIdx="1" presStyleCnt="4" custScaleX="219931">
        <dgm:presLayoutVars>
          <dgm:chMax val="1"/>
          <dgm:bulletEnabled val="1"/>
        </dgm:presLayoutVars>
      </dgm:prSet>
      <dgm:spPr/>
    </dgm:pt>
    <dgm:pt modelId="{76F85191-A667-4D60-AB8C-B495599044EF}" type="pres">
      <dgm:prSet presAssocID="{E52F3709-E73C-402E-AD92-06AA874A9873}" presName="sp" presStyleCnt="0"/>
      <dgm:spPr/>
    </dgm:pt>
    <dgm:pt modelId="{75431CF8-296F-47DF-84AD-3D6940DFE2C0}" type="pres">
      <dgm:prSet presAssocID="{68FA1C7A-7804-453A-846F-48DBDA816AA6}" presName="linNode" presStyleCnt="0"/>
      <dgm:spPr/>
    </dgm:pt>
    <dgm:pt modelId="{748B2640-3FB3-46ED-B9B4-FFE0636C53DE}" type="pres">
      <dgm:prSet presAssocID="{68FA1C7A-7804-453A-846F-48DBDA816AA6}" presName="parentText" presStyleLbl="node1" presStyleIdx="2" presStyleCnt="4" custScaleX="253993">
        <dgm:presLayoutVars>
          <dgm:chMax val="1"/>
          <dgm:bulletEnabled val="1"/>
        </dgm:presLayoutVars>
      </dgm:prSet>
      <dgm:spPr/>
    </dgm:pt>
    <dgm:pt modelId="{03D86347-6F44-4E68-80B9-B6E135B63534}" type="pres">
      <dgm:prSet presAssocID="{9991F619-8E23-4610-8626-C744BEE756C1}" presName="sp" presStyleCnt="0"/>
      <dgm:spPr/>
    </dgm:pt>
    <dgm:pt modelId="{C236425F-A2DB-4CC7-BE31-A93864D10219}" type="pres">
      <dgm:prSet presAssocID="{565C1A1F-7B94-407D-A8BA-6225BCB02245}" presName="linNode" presStyleCnt="0"/>
      <dgm:spPr/>
    </dgm:pt>
    <dgm:pt modelId="{1D5F66D2-5957-4160-A9F6-6F666AB631D3}" type="pres">
      <dgm:prSet presAssocID="{565C1A1F-7B94-407D-A8BA-6225BCB02245}" presName="parentText" presStyleLbl="node1" presStyleIdx="3" presStyleCnt="4" custScaleX="277778">
        <dgm:presLayoutVars>
          <dgm:chMax val="1"/>
          <dgm:bulletEnabled val="1"/>
        </dgm:presLayoutVars>
      </dgm:prSet>
      <dgm:spPr/>
    </dgm:pt>
  </dgm:ptLst>
  <dgm:cxnLst>
    <dgm:cxn modelId="{A61D141F-D668-4E96-B0FA-72C6FE020479}" type="presOf" srcId="{C5F7BACE-C2D8-4414-BD73-2BA2A02048A2}" destId="{7EF9EC2D-2C40-4F93-AD9B-2FE154FC51D0}" srcOrd="0" destOrd="0" presId="urn:microsoft.com/office/officeart/2005/8/layout/vList5"/>
    <dgm:cxn modelId="{614E113A-65EA-408E-B8AE-F963B427A464}" srcId="{E30B9AB6-66F7-4881-8736-A4D79ECEE83D}" destId="{6F013EAB-E411-436E-B448-6F7F1766EEF3}" srcOrd="0" destOrd="0" parTransId="{C341BC23-0D4E-4C1D-9747-58DCD7105B64}" sibTransId="{97FF200A-4684-462C-8BB9-230B43E384EA}"/>
    <dgm:cxn modelId="{EAF1CF63-7697-4ADB-80CE-AC9ECA690B37}" type="presOf" srcId="{E30B9AB6-66F7-4881-8736-A4D79ECEE83D}" destId="{4E1B3C54-5C61-4ABA-A2CE-B06C257B5E16}" srcOrd="0" destOrd="0" presId="urn:microsoft.com/office/officeart/2005/8/layout/vList5"/>
    <dgm:cxn modelId="{1B4A9E6A-765E-479D-ACA5-6ED79817A8A8}" srcId="{E30B9AB6-66F7-4881-8736-A4D79ECEE83D}" destId="{C5F7BACE-C2D8-4414-BD73-2BA2A02048A2}" srcOrd="1" destOrd="0" parTransId="{22306BD3-235D-4ADA-A70D-EA1CE7AA7FD3}" sibTransId="{E52F3709-E73C-402E-AD92-06AA874A9873}"/>
    <dgm:cxn modelId="{97187678-8691-41EA-9509-93775E9836F8}" type="presOf" srcId="{565C1A1F-7B94-407D-A8BA-6225BCB02245}" destId="{1D5F66D2-5957-4160-A9F6-6F666AB631D3}" srcOrd="0" destOrd="0" presId="urn:microsoft.com/office/officeart/2005/8/layout/vList5"/>
    <dgm:cxn modelId="{CCFFAFB3-5983-47EC-91A5-D8C43F40DAA3}" srcId="{E30B9AB6-66F7-4881-8736-A4D79ECEE83D}" destId="{565C1A1F-7B94-407D-A8BA-6225BCB02245}" srcOrd="3" destOrd="0" parTransId="{1C532D86-E3C8-4EFC-B2FE-8ECD0E6C99CE}" sibTransId="{4A4B8E51-3BE8-4BC4-9FFF-7F14CF01C762}"/>
    <dgm:cxn modelId="{EF2586C4-523A-429D-A6FE-168CABBE266F}" srcId="{E30B9AB6-66F7-4881-8736-A4D79ECEE83D}" destId="{68FA1C7A-7804-453A-846F-48DBDA816AA6}" srcOrd="2" destOrd="0" parTransId="{645697C6-7F6B-4547-A042-73B4A204A33E}" sibTransId="{9991F619-8E23-4610-8626-C744BEE756C1}"/>
    <dgm:cxn modelId="{C2103CE3-26C1-4E1C-8CF6-05753CE4CBB9}" type="presOf" srcId="{68FA1C7A-7804-453A-846F-48DBDA816AA6}" destId="{748B2640-3FB3-46ED-B9B4-FFE0636C53DE}" srcOrd="0" destOrd="0" presId="urn:microsoft.com/office/officeart/2005/8/layout/vList5"/>
    <dgm:cxn modelId="{4598CBE5-F969-4163-B120-372A2BDCCF24}" type="presOf" srcId="{6F013EAB-E411-436E-B448-6F7F1766EEF3}" destId="{11372778-BF4C-486C-90E0-9356914A42A2}" srcOrd="0" destOrd="0" presId="urn:microsoft.com/office/officeart/2005/8/layout/vList5"/>
    <dgm:cxn modelId="{8BBA2BFC-FCED-4B1C-AEF2-458EBE8B55DA}" type="presParOf" srcId="{4E1B3C54-5C61-4ABA-A2CE-B06C257B5E16}" destId="{8A74E9DE-027D-4B09-A048-2FBD78DAA409}" srcOrd="0" destOrd="0" presId="urn:microsoft.com/office/officeart/2005/8/layout/vList5"/>
    <dgm:cxn modelId="{C3AFEFF8-3BAA-4CA6-870F-DEA4C2845321}" type="presParOf" srcId="{8A74E9DE-027D-4B09-A048-2FBD78DAA409}" destId="{11372778-BF4C-486C-90E0-9356914A42A2}" srcOrd="0" destOrd="0" presId="urn:microsoft.com/office/officeart/2005/8/layout/vList5"/>
    <dgm:cxn modelId="{BFD9F7F2-F28F-448A-B451-BB09A220E401}" type="presParOf" srcId="{4E1B3C54-5C61-4ABA-A2CE-B06C257B5E16}" destId="{9A961686-197F-4192-843E-46CD2028C1A8}" srcOrd="1" destOrd="0" presId="urn:microsoft.com/office/officeart/2005/8/layout/vList5"/>
    <dgm:cxn modelId="{F5FA9FC4-265C-4B1A-830B-45FE1929984A}" type="presParOf" srcId="{4E1B3C54-5C61-4ABA-A2CE-B06C257B5E16}" destId="{06F1E075-C5E0-4C3F-95E9-211BF1051FBA}" srcOrd="2" destOrd="0" presId="urn:microsoft.com/office/officeart/2005/8/layout/vList5"/>
    <dgm:cxn modelId="{3882C536-4A0C-43F4-9935-D36AF46712A6}" type="presParOf" srcId="{06F1E075-C5E0-4C3F-95E9-211BF1051FBA}" destId="{7EF9EC2D-2C40-4F93-AD9B-2FE154FC51D0}" srcOrd="0" destOrd="0" presId="urn:microsoft.com/office/officeart/2005/8/layout/vList5"/>
    <dgm:cxn modelId="{3F9E2DF2-F172-4DD1-B27B-2B5620A23FF2}" type="presParOf" srcId="{4E1B3C54-5C61-4ABA-A2CE-B06C257B5E16}" destId="{76F85191-A667-4D60-AB8C-B495599044EF}" srcOrd="3" destOrd="0" presId="urn:microsoft.com/office/officeart/2005/8/layout/vList5"/>
    <dgm:cxn modelId="{64FDF056-35AA-430E-896C-D80A3F1E8D06}" type="presParOf" srcId="{4E1B3C54-5C61-4ABA-A2CE-B06C257B5E16}" destId="{75431CF8-296F-47DF-84AD-3D6940DFE2C0}" srcOrd="4" destOrd="0" presId="urn:microsoft.com/office/officeart/2005/8/layout/vList5"/>
    <dgm:cxn modelId="{7CE0F368-FC4B-491C-9E51-2C8BC56B55A4}" type="presParOf" srcId="{75431CF8-296F-47DF-84AD-3D6940DFE2C0}" destId="{748B2640-3FB3-46ED-B9B4-FFE0636C53DE}" srcOrd="0" destOrd="0" presId="urn:microsoft.com/office/officeart/2005/8/layout/vList5"/>
    <dgm:cxn modelId="{54D2FDCB-636A-48BA-89BE-6230EEF735C1}" type="presParOf" srcId="{4E1B3C54-5C61-4ABA-A2CE-B06C257B5E16}" destId="{03D86347-6F44-4E68-80B9-B6E135B63534}" srcOrd="5" destOrd="0" presId="urn:microsoft.com/office/officeart/2005/8/layout/vList5"/>
    <dgm:cxn modelId="{333D4DEC-A054-456A-9EB8-F1E2E0360EA3}" type="presParOf" srcId="{4E1B3C54-5C61-4ABA-A2CE-B06C257B5E16}" destId="{C236425F-A2DB-4CC7-BE31-A93864D10219}" srcOrd="6" destOrd="0" presId="urn:microsoft.com/office/officeart/2005/8/layout/vList5"/>
    <dgm:cxn modelId="{1582D530-1AA3-47AB-ABE5-C7114C312EAE}" type="presParOf" srcId="{C236425F-A2DB-4CC7-BE31-A93864D10219}" destId="{1D5F66D2-5957-4160-A9F6-6F666AB631D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60EB639-CBD6-41E4-97A1-C3A1410BC8D4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4329543-F7E5-4FE8-AA2D-18888CD379E3}">
      <dgm:prSet custT="1"/>
      <dgm:spPr/>
      <dgm:t>
        <a:bodyPr/>
        <a:lstStyle/>
        <a:p>
          <a:r>
            <a:rPr lang="el-G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1. Αστυνομική Φάση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A065C4-E43D-4EB9-9D6F-09F399FAE5F5}" type="parTrans" cxnId="{5DC0249C-13F8-4D8F-AFE4-F5D87B74A069}">
      <dgm:prSet/>
      <dgm:spPr/>
      <dgm:t>
        <a:bodyPr/>
        <a:lstStyle/>
        <a:p>
          <a:endParaRPr lang="en-US"/>
        </a:p>
      </dgm:t>
    </dgm:pt>
    <dgm:pt modelId="{64C0F76A-98D4-4B7C-9043-33ABDBE5A2F3}" type="sibTrans" cxnId="{5DC0249C-13F8-4D8F-AFE4-F5D87B74A069}">
      <dgm:prSet/>
      <dgm:spPr/>
      <dgm:t>
        <a:bodyPr/>
        <a:lstStyle/>
        <a:p>
          <a:endParaRPr lang="en-US"/>
        </a:p>
      </dgm:t>
    </dgm:pt>
    <dgm:pt modelId="{5431B423-8360-4B4F-A309-293C166F1BFD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Επίσημα: υποχρεωτική επέμβαση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B59450-2504-4E7D-9B5A-4D3FD9FFFE5A}" type="parTrans" cxnId="{C283BAE1-F434-4E85-A923-8170334AAC00}">
      <dgm:prSet/>
      <dgm:spPr/>
      <dgm:t>
        <a:bodyPr/>
        <a:lstStyle/>
        <a:p>
          <a:endParaRPr lang="en-US"/>
        </a:p>
      </dgm:t>
    </dgm:pt>
    <dgm:pt modelId="{A60C79E9-2B66-4B78-B861-592BDC702A96}" type="sibTrans" cxnId="{C283BAE1-F434-4E85-A923-8170334AAC00}">
      <dgm:prSet/>
      <dgm:spPr/>
      <dgm:t>
        <a:bodyPr/>
        <a:lstStyle/>
        <a:p>
          <a:endParaRPr lang="en-US"/>
        </a:p>
      </dgm:t>
    </dgm:pt>
    <dgm:pt modelId="{8796D73D-4D87-4F23-A9A4-225C4723E754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Πραγματικότητα: διακριτική ευχέρεια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9F1DA-780F-45EB-BF2E-D85AB840B022}" type="parTrans" cxnId="{11646FC4-2E9E-4D92-9362-8664B62189F1}">
      <dgm:prSet/>
      <dgm:spPr/>
      <dgm:t>
        <a:bodyPr/>
        <a:lstStyle/>
        <a:p>
          <a:endParaRPr lang="en-US"/>
        </a:p>
      </dgm:t>
    </dgm:pt>
    <dgm:pt modelId="{AE07B17A-843F-455D-AF2C-F7C49C26859D}" type="sibTrans" cxnId="{11646FC4-2E9E-4D92-9362-8664B62189F1}">
      <dgm:prSet/>
      <dgm:spPr/>
      <dgm:t>
        <a:bodyPr/>
        <a:lstStyle/>
        <a:p>
          <a:endParaRPr lang="en-US"/>
        </a:p>
      </dgm:t>
    </dgm:pt>
    <dgm:pt modelId="{721B685A-4A3F-4968-8961-27A9842BF600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Εστίαση στα εγκλήματα των κατώτερων κοινωνικών τάξεων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328AD3-EC65-4533-A816-B4ED914593C8}" type="parTrans" cxnId="{46A01CFF-0A66-4C58-864F-54540FE9BD6F}">
      <dgm:prSet/>
      <dgm:spPr/>
      <dgm:t>
        <a:bodyPr/>
        <a:lstStyle/>
        <a:p>
          <a:endParaRPr lang="en-US"/>
        </a:p>
      </dgm:t>
    </dgm:pt>
    <dgm:pt modelId="{5E3C4A12-2DC9-4D05-B0C3-BD062132F0F9}" type="sibTrans" cxnId="{46A01CFF-0A66-4C58-864F-54540FE9BD6F}">
      <dgm:prSet/>
      <dgm:spPr/>
      <dgm:t>
        <a:bodyPr/>
        <a:lstStyle/>
        <a:p>
          <a:endParaRPr lang="en-US"/>
        </a:p>
      </dgm:t>
    </dgm:pt>
    <dgm:pt modelId="{7D2E7E84-4455-4A26-B02B-BFAC62DD223D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Υπερφόρτωση με υποθέσεις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947CC1-3643-4BFE-BD23-2B951D8C748A}" type="parTrans" cxnId="{ED03A0BF-7869-40E3-8CEC-9E26697A3E6A}">
      <dgm:prSet/>
      <dgm:spPr/>
      <dgm:t>
        <a:bodyPr/>
        <a:lstStyle/>
        <a:p>
          <a:endParaRPr lang="en-GB"/>
        </a:p>
      </dgm:t>
    </dgm:pt>
    <dgm:pt modelId="{2B011E32-3BA7-4EC7-B59C-8C47ED201316}" type="sibTrans" cxnId="{ED03A0BF-7869-40E3-8CEC-9E26697A3E6A}">
      <dgm:prSet/>
      <dgm:spPr/>
      <dgm:t>
        <a:bodyPr/>
        <a:lstStyle/>
        <a:p>
          <a:endParaRPr lang="en-GB"/>
        </a:p>
      </dgm:t>
    </dgm:pt>
    <dgm:pt modelId="{17410EE2-9E2E-4AC1-9E7A-1022FD2ADA31}" type="pres">
      <dgm:prSet presAssocID="{460EB639-CBD6-41E4-97A1-C3A1410BC8D4}" presName="linear" presStyleCnt="0">
        <dgm:presLayoutVars>
          <dgm:dir/>
          <dgm:animLvl val="lvl"/>
          <dgm:resizeHandles val="exact"/>
        </dgm:presLayoutVars>
      </dgm:prSet>
      <dgm:spPr/>
    </dgm:pt>
    <dgm:pt modelId="{E173196C-1740-4FA7-9286-E86FB02BDF60}" type="pres">
      <dgm:prSet presAssocID="{74329543-F7E5-4FE8-AA2D-18888CD379E3}" presName="parentLin" presStyleCnt="0"/>
      <dgm:spPr/>
    </dgm:pt>
    <dgm:pt modelId="{5CE47249-7842-42E3-BE33-F8A0045F6C7B}" type="pres">
      <dgm:prSet presAssocID="{74329543-F7E5-4FE8-AA2D-18888CD379E3}" presName="parentLeftMargin" presStyleLbl="node1" presStyleIdx="0" presStyleCnt="5"/>
      <dgm:spPr/>
    </dgm:pt>
    <dgm:pt modelId="{711DF903-55B9-4F49-AC8E-366479FC2175}" type="pres">
      <dgm:prSet presAssocID="{74329543-F7E5-4FE8-AA2D-18888CD379E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1209043-A516-47FB-9C82-761A960FE942}" type="pres">
      <dgm:prSet presAssocID="{74329543-F7E5-4FE8-AA2D-18888CD379E3}" presName="negativeSpace" presStyleCnt="0"/>
      <dgm:spPr/>
    </dgm:pt>
    <dgm:pt modelId="{F18E621E-4FD6-4A38-84E2-2A82ED426707}" type="pres">
      <dgm:prSet presAssocID="{74329543-F7E5-4FE8-AA2D-18888CD379E3}" presName="childText" presStyleLbl="conFgAcc1" presStyleIdx="0" presStyleCnt="5">
        <dgm:presLayoutVars>
          <dgm:bulletEnabled val="1"/>
        </dgm:presLayoutVars>
      </dgm:prSet>
      <dgm:spPr/>
    </dgm:pt>
    <dgm:pt modelId="{336415A6-349A-4AD5-918E-E570A066795F}" type="pres">
      <dgm:prSet presAssocID="{64C0F76A-98D4-4B7C-9043-33ABDBE5A2F3}" presName="spaceBetweenRectangles" presStyleCnt="0"/>
      <dgm:spPr/>
    </dgm:pt>
    <dgm:pt modelId="{F25C8A49-FC09-49D8-BC94-DE83178E7125}" type="pres">
      <dgm:prSet presAssocID="{5431B423-8360-4B4F-A309-293C166F1BFD}" presName="parentLin" presStyleCnt="0"/>
      <dgm:spPr/>
    </dgm:pt>
    <dgm:pt modelId="{43FDDC5F-F3DE-44D2-B588-7EAD5CB51019}" type="pres">
      <dgm:prSet presAssocID="{5431B423-8360-4B4F-A309-293C166F1BFD}" presName="parentLeftMargin" presStyleLbl="node1" presStyleIdx="0" presStyleCnt="5"/>
      <dgm:spPr/>
    </dgm:pt>
    <dgm:pt modelId="{703FC0A1-2A24-403D-A9CA-F3C2FDCDE07C}" type="pres">
      <dgm:prSet presAssocID="{5431B423-8360-4B4F-A309-293C166F1BF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B830923-D67F-4F27-8829-80EE2CDDFA1E}" type="pres">
      <dgm:prSet presAssocID="{5431B423-8360-4B4F-A309-293C166F1BFD}" presName="negativeSpace" presStyleCnt="0"/>
      <dgm:spPr/>
    </dgm:pt>
    <dgm:pt modelId="{F66A0710-83C8-45E5-8A3A-BEB926A17306}" type="pres">
      <dgm:prSet presAssocID="{5431B423-8360-4B4F-A309-293C166F1BFD}" presName="childText" presStyleLbl="conFgAcc1" presStyleIdx="1" presStyleCnt="5">
        <dgm:presLayoutVars>
          <dgm:bulletEnabled val="1"/>
        </dgm:presLayoutVars>
      </dgm:prSet>
      <dgm:spPr/>
    </dgm:pt>
    <dgm:pt modelId="{093C29EE-46F4-47B7-BF52-2F193B0F77A9}" type="pres">
      <dgm:prSet presAssocID="{A60C79E9-2B66-4B78-B861-592BDC702A96}" presName="spaceBetweenRectangles" presStyleCnt="0"/>
      <dgm:spPr/>
    </dgm:pt>
    <dgm:pt modelId="{5C173127-16A2-4B59-B226-394B7E15FF04}" type="pres">
      <dgm:prSet presAssocID="{8796D73D-4D87-4F23-A9A4-225C4723E754}" presName="parentLin" presStyleCnt="0"/>
      <dgm:spPr/>
    </dgm:pt>
    <dgm:pt modelId="{00BFB6E8-A69B-477A-8563-C99231339A3A}" type="pres">
      <dgm:prSet presAssocID="{8796D73D-4D87-4F23-A9A4-225C4723E754}" presName="parentLeftMargin" presStyleLbl="node1" presStyleIdx="1" presStyleCnt="5"/>
      <dgm:spPr/>
    </dgm:pt>
    <dgm:pt modelId="{A33DE44D-8CE1-4BD1-804F-4CF909F9DD09}" type="pres">
      <dgm:prSet presAssocID="{8796D73D-4D87-4F23-A9A4-225C4723E75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6444BF3-AD30-4477-8EDF-70274C9FE7A0}" type="pres">
      <dgm:prSet presAssocID="{8796D73D-4D87-4F23-A9A4-225C4723E754}" presName="negativeSpace" presStyleCnt="0"/>
      <dgm:spPr/>
    </dgm:pt>
    <dgm:pt modelId="{411F7EA6-9F9D-4259-A8B6-AB98A63E4B7B}" type="pres">
      <dgm:prSet presAssocID="{8796D73D-4D87-4F23-A9A4-225C4723E754}" presName="childText" presStyleLbl="conFgAcc1" presStyleIdx="2" presStyleCnt="5">
        <dgm:presLayoutVars>
          <dgm:bulletEnabled val="1"/>
        </dgm:presLayoutVars>
      </dgm:prSet>
      <dgm:spPr/>
    </dgm:pt>
    <dgm:pt modelId="{5A02E880-B671-464A-A53D-87679A2272B9}" type="pres">
      <dgm:prSet presAssocID="{AE07B17A-843F-455D-AF2C-F7C49C26859D}" presName="spaceBetweenRectangles" presStyleCnt="0"/>
      <dgm:spPr/>
    </dgm:pt>
    <dgm:pt modelId="{1EA89D6B-0457-430B-8847-40CB82977ED9}" type="pres">
      <dgm:prSet presAssocID="{7D2E7E84-4455-4A26-B02B-BFAC62DD223D}" presName="parentLin" presStyleCnt="0"/>
      <dgm:spPr/>
    </dgm:pt>
    <dgm:pt modelId="{D71038B4-D5D5-40A8-AD7C-093AB5A390FE}" type="pres">
      <dgm:prSet presAssocID="{7D2E7E84-4455-4A26-B02B-BFAC62DD223D}" presName="parentLeftMargin" presStyleLbl="node1" presStyleIdx="2" presStyleCnt="5"/>
      <dgm:spPr/>
    </dgm:pt>
    <dgm:pt modelId="{8CC3C6E1-501B-4CB7-A6B7-E52683008106}" type="pres">
      <dgm:prSet presAssocID="{7D2E7E84-4455-4A26-B02B-BFAC62DD223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4E1E958-76EE-4801-BA84-B4236E517E0E}" type="pres">
      <dgm:prSet presAssocID="{7D2E7E84-4455-4A26-B02B-BFAC62DD223D}" presName="negativeSpace" presStyleCnt="0"/>
      <dgm:spPr/>
    </dgm:pt>
    <dgm:pt modelId="{D2ACA606-48AC-4D1F-AD50-2727969027AD}" type="pres">
      <dgm:prSet presAssocID="{7D2E7E84-4455-4A26-B02B-BFAC62DD223D}" presName="childText" presStyleLbl="conFgAcc1" presStyleIdx="3" presStyleCnt="5">
        <dgm:presLayoutVars>
          <dgm:bulletEnabled val="1"/>
        </dgm:presLayoutVars>
      </dgm:prSet>
      <dgm:spPr/>
    </dgm:pt>
    <dgm:pt modelId="{1CB00FBA-FEF7-4411-99CF-6B1BB14C80C7}" type="pres">
      <dgm:prSet presAssocID="{2B011E32-3BA7-4EC7-B59C-8C47ED201316}" presName="spaceBetweenRectangles" presStyleCnt="0"/>
      <dgm:spPr/>
    </dgm:pt>
    <dgm:pt modelId="{43F6479F-C1D1-4001-B91F-C7ABCD13DF21}" type="pres">
      <dgm:prSet presAssocID="{721B685A-4A3F-4968-8961-27A9842BF600}" presName="parentLin" presStyleCnt="0"/>
      <dgm:spPr/>
    </dgm:pt>
    <dgm:pt modelId="{9479FFE8-B5F5-4829-8D0F-64C6D5BB0D4E}" type="pres">
      <dgm:prSet presAssocID="{721B685A-4A3F-4968-8961-27A9842BF600}" presName="parentLeftMargin" presStyleLbl="node1" presStyleIdx="3" presStyleCnt="5"/>
      <dgm:spPr/>
    </dgm:pt>
    <dgm:pt modelId="{470C44A2-76A4-4249-9DCE-749A39B98BBF}" type="pres">
      <dgm:prSet presAssocID="{721B685A-4A3F-4968-8961-27A9842BF60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F3DC2EF5-4C2B-43DB-88AF-4ED8D5DCE389}" type="pres">
      <dgm:prSet presAssocID="{721B685A-4A3F-4968-8961-27A9842BF600}" presName="negativeSpace" presStyleCnt="0"/>
      <dgm:spPr/>
    </dgm:pt>
    <dgm:pt modelId="{11CC12FB-C844-45F5-A07C-DDD429EEE7B3}" type="pres">
      <dgm:prSet presAssocID="{721B685A-4A3F-4968-8961-27A9842BF60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B875E0C-D66B-4258-843E-49EF4F8BC630}" type="presOf" srcId="{5431B423-8360-4B4F-A309-293C166F1BFD}" destId="{43FDDC5F-F3DE-44D2-B588-7EAD5CB51019}" srcOrd="0" destOrd="0" presId="urn:microsoft.com/office/officeart/2005/8/layout/list1"/>
    <dgm:cxn modelId="{D907190E-B844-4223-BA0D-9771827E41B1}" type="presOf" srcId="{7D2E7E84-4455-4A26-B02B-BFAC62DD223D}" destId="{8CC3C6E1-501B-4CB7-A6B7-E52683008106}" srcOrd="1" destOrd="0" presId="urn:microsoft.com/office/officeart/2005/8/layout/list1"/>
    <dgm:cxn modelId="{751E1F16-7646-4272-872B-13C3D2C92BA0}" type="presOf" srcId="{74329543-F7E5-4FE8-AA2D-18888CD379E3}" destId="{5CE47249-7842-42E3-BE33-F8A0045F6C7B}" srcOrd="0" destOrd="0" presId="urn:microsoft.com/office/officeart/2005/8/layout/list1"/>
    <dgm:cxn modelId="{8C3AFA5B-DA7D-4B8C-B30B-3D9910AE873C}" type="presOf" srcId="{721B685A-4A3F-4968-8961-27A9842BF600}" destId="{9479FFE8-B5F5-4829-8D0F-64C6D5BB0D4E}" srcOrd="0" destOrd="0" presId="urn:microsoft.com/office/officeart/2005/8/layout/list1"/>
    <dgm:cxn modelId="{48FBB846-11E7-4B31-A5AB-530A62B83B76}" type="presOf" srcId="{8796D73D-4D87-4F23-A9A4-225C4723E754}" destId="{A33DE44D-8CE1-4BD1-804F-4CF909F9DD09}" srcOrd="1" destOrd="0" presId="urn:microsoft.com/office/officeart/2005/8/layout/list1"/>
    <dgm:cxn modelId="{5DC0249C-13F8-4D8F-AFE4-F5D87B74A069}" srcId="{460EB639-CBD6-41E4-97A1-C3A1410BC8D4}" destId="{74329543-F7E5-4FE8-AA2D-18888CD379E3}" srcOrd="0" destOrd="0" parTransId="{A1A065C4-E43D-4EB9-9D6F-09F399FAE5F5}" sibTransId="{64C0F76A-98D4-4B7C-9043-33ABDBE5A2F3}"/>
    <dgm:cxn modelId="{9D5B5FA8-2C34-4AFC-B1B4-5F24F4EA584E}" type="presOf" srcId="{8796D73D-4D87-4F23-A9A4-225C4723E754}" destId="{00BFB6E8-A69B-477A-8563-C99231339A3A}" srcOrd="0" destOrd="0" presId="urn:microsoft.com/office/officeart/2005/8/layout/list1"/>
    <dgm:cxn modelId="{3AD208BC-8379-45F0-A296-1FCAEC5402D7}" type="presOf" srcId="{74329543-F7E5-4FE8-AA2D-18888CD379E3}" destId="{711DF903-55B9-4F49-AC8E-366479FC2175}" srcOrd="1" destOrd="0" presId="urn:microsoft.com/office/officeart/2005/8/layout/list1"/>
    <dgm:cxn modelId="{ED03A0BF-7869-40E3-8CEC-9E26697A3E6A}" srcId="{460EB639-CBD6-41E4-97A1-C3A1410BC8D4}" destId="{7D2E7E84-4455-4A26-B02B-BFAC62DD223D}" srcOrd="3" destOrd="0" parTransId="{64947CC1-3643-4BFE-BD23-2B951D8C748A}" sibTransId="{2B011E32-3BA7-4EC7-B59C-8C47ED201316}"/>
    <dgm:cxn modelId="{11646FC4-2E9E-4D92-9362-8664B62189F1}" srcId="{460EB639-CBD6-41E4-97A1-C3A1410BC8D4}" destId="{8796D73D-4D87-4F23-A9A4-225C4723E754}" srcOrd="2" destOrd="0" parTransId="{B749F1DA-780F-45EB-BF2E-D85AB840B022}" sibTransId="{AE07B17A-843F-455D-AF2C-F7C49C26859D}"/>
    <dgm:cxn modelId="{C5BF28CD-2AA2-4A8E-B1BD-31E9EA8D7F2E}" type="presOf" srcId="{721B685A-4A3F-4968-8961-27A9842BF600}" destId="{470C44A2-76A4-4249-9DCE-749A39B98BBF}" srcOrd="1" destOrd="0" presId="urn:microsoft.com/office/officeart/2005/8/layout/list1"/>
    <dgm:cxn modelId="{D11B81DD-4E05-44AD-A63C-9C9A3D0CA817}" type="presOf" srcId="{460EB639-CBD6-41E4-97A1-C3A1410BC8D4}" destId="{17410EE2-9E2E-4AC1-9E7A-1022FD2ADA31}" srcOrd="0" destOrd="0" presId="urn:microsoft.com/office/officeart/2005/8/layout/list1"/>
    <dgm:cxn modelId="{C283BAE1-F434-4E85-A923-8170334AAC00}" srcId="{460EB639-CBD6-41E4-97A1-C3A1410BC8D4}" destId="{5431B423-8360-4B4F-A309-293C166F1BFD}" srcOrd="1" destOrd="0" parTransId="{19B59450-2504-4E7D-9B5A-4D3FD9FFFE5A}" sibTransId="{A60C79E9-2B66-4B78-B861-592BDC702A96}"/>
    <dgm:cxn modelId="{9B6B0CE6-1459-4037-9852-D38790FA05A1}" type="presOf" srcId="{7D2E7E84-4455-4A26-B02B-BFAC62DD223D}" destId="{D71038B4-D5D5-40A8-AD7C-093AB5A390FE}" srcOrd="0" destOrd="0" presId="urn:microsoft.com/office/officeart/2005/8/layout/list1"/>
    <dgm:cxn modelId="{A09B62EF-078B-43D4-8E11-33C1C94CCBCE}" type="presOf" srcId="{5431B423-8360-4B4F-A309-293C166F1BFD}" destId="{703FC0A1-2A24-403D-A9CA-F3C2FDCDE07C}" srcOrd="1" destOrd="0" presId="urn:microsoft.com/office/officeart/2005/8/layout/list1"/>
    <dgm:cxn modelId="{46A01CFF-0A66-4C58-864F-54540FE9BD6F}" srcId="{460EB639-CBD6-41E4-97A1-C3A1410BC8D4}" destId="{721B685A-4A3F-4968-8961-27A9842BF600}" srcOrd="4" destOrd="0" parTransId="{E2328AD3-EC65-4533-A816-B4ED914593C8}" sibTransId="{5E3C4A12-2DC9-4D05-B0C3-BD062132F0F9}"/>
    <dgm:cxn modelId="{3D1507DE-C8B2-4CDF-B2BF-0B5D15BE6DBA}" type="presParOf" srcId="{17410EE2-9E2E-4AC1-9E7A-1022FD2ADA31}" destId="{E173196C-1740-4FA7-9286-E86FB02BDF60}" srcOrd="0" destOrd="0" presId="urn:microsoft.com/office/officeart/2005/8/layout/list1"/>
    <dgm:cxn modelId="{E9676D76-B0B9-4550-9748-54C68D2C6724}" type="presParOf" srcId="{E173196C-1740-4FA7-9286-E86FB02BDF60}" destId="{5CE47249-7842-42E3-BE33-F8A0045F6C7B}" srcOrd="0" destOrd="0" presId="urn:microsoft.com/office/officeart/2005/8/layout/list1"/>
    <dgm:cxn modelId="{880E1A20-DAF4-4F24-98F1-675D4B2AD38C}" type="presParOf" srcId="{E173196C-1740-4FA7-9286-E86FB02BDF60}" destId="{711DF903-55B9-4F49-AC8E-366479FC2175}" srcOrd="1" destOrd="0" presId="urn:microsoft.com/office/officeart/2005/8/layout/list1"/>
    <dgm:cxn modelId="{6FC1AAC0-68A2-45C5-939A-707664CB66C3}" type="presParOf" srcId="{17410EE2-9E2E-4AC1-9E7A-1022FD2ADA31}" destId="{C1209043-A516-47FB-9C82-761A960FE942}" srcOrd="1" destOrd="0" presId="urn:microsoft.com/office/officeart/2005/8/layout/list1"/>
    <dgm:cxn modelId="{87630391-A383-40D2-ACD8-E1328328FF9E}" type="presParOf" srcId="{17410EE2-9E2E-4AC1-9E7A-1022FD2ADA31}" destId="{F18E621E-4FD6-4A38-84E2-2A82ED426707}" srcOrd="2" destOrd="0" presId="urn:microsoft.com/office/officeart/2005/8/layout/list1"/>
    <dgm:cxn modelId="{8FF49976-BB3E-4B02-81D0-8B66F7900032}" type="presParOf" srcId="{17410EE2-9E2E-4AC1-9E7A-1022FD2ADA31}" destId="{336415A6-349A-4AD5-918E-E570A066795F}" srcOrd="3" destOrd="0" presId="urn:microsoft.com/office/officeart/2005/8/layout/list1"/>
    <dgm:cxn modelId="{5F7F22B3-54B6-47D7-9166-714139A862F4}" type="presParOf" srcId="{17410EE2-9E2E-4AC1-9E7A-1022FD2ADA31}" destId="{F25C8A49-FC09-49D8-BC94-DE83178E7125}" srcOrd="4" destOrd="0" presId="urn:microsoft.com/office/officeart/2005/8/layout/list1"/>
    <dgm:cxn modelId="{807F20C3-9206-40EB-884B-A488E2F266DC}" type="presParOf" srcId="{F25C8A49-FC09-49D8-BC94-DE83178E7125}" destId="{43FDDC5F-F3DE-44D2-B588-7EAD5CB51019}" srcOrd="0" destOrd="0" presId="urn:microsoft.com/office/officeart/2005/8/layout/list1"/>
    <dgm:cxn modelId="{FFBF4EC5-0AE0-4BF3-9BE4-C8B11D18DB6B}" type="presParOf" srcId="{F25C8A49-FC09-49D8-BC94-DE83178E7125}" destId="{703FC0A1-2A24-403D-A9CA-F3C2FDCDE07C}" srcOrd="1" destOrd="0" presId="urn:microsoft.com/office/officeart/2005/8/layout/list1"/>
    <dgm:cxn modelId="{AF2A1868-7342-44DB-85CD-F5A5C9BC5550}" type="presParOf" srcId="{17410EE2-9E2E-4AC1-9E7A-1022FD2ADA31}" destId="{DB830923-D67F-4F27-8829-80EE2CDDFA1E}" srcOrd="5" destOrd="0" presId="urn:microsoft.com/office/officeart/2005/8/layout/list1"/>
    <dgm:cxn modelId="{A7B3728F-EDC7-4059-AFD0-C57D3031889C}" type="presParOf" srcId="{17410EE2-9E2E-4AC1-9E7A-1022FD2ADA31}" destId="{F66A0710-83C8-45E5-8A3A-BEB926A17306}" srcOrd="6" destOrd="0" presId="urn:microsoft.com/office/officeart/2005/8/layout/list1"/>
    <dgm:cxn modelId="{F88213C4-E4F0-408C-B61D-0CB3F7129D7F}" type="presParOf" srcId="{17410EE2-9E2E-4AC1-9E7A-1022FD2ADA31}" destId="{093C29EE-46F4-47B7-BF52-2F193B0F77A9}" srcOrd="7" destOrd="0" presId="urn:microsoft.com/office/officeart/2005/8/layout/list1"/>
    <dgm:cxn modelId="{C7D038D6-4FDB-41C7-AE44-278B75337B29}" type="presParOf" srcId="{17410EE2-9E2E-4AC1-9E7A-1022FD2ADA31}" destId="{5C173127-16A2-4B59-B226-394B7E15FF04}" srcOrd="8" destOrd="0" presId="urn:microsoft.com/office/officeart/2005/8/layout/list1"/>
    <dgm:cxn modelId="{631F6F12-82FC-48B8-8AA5-A6546E4CC32E}" type="presParOf" srcId="{5C173127-16A2-4B59-B226-394B7E15FF04}" destId="{00BFB6E8-A69B-477A-8563-C99231339A3A}" srcOrd="0" destOrd="0" presId="urn:microsoft.com/office/officeart/2005/8/layout/list1"/>
    <dgm:cxn modelId="{248A01C3-28DB-4B95-A7FC-4544644980D9}" type="presParOf" srcId="{5C173127-16A2-4B59-B226-394B7E15FF04}" destId="{A33DE44D-8CE1-4BD1-804F-4CF909F9DD09}" srcOrd="1" destOrd="0" presId="urn:microsoft.com/office/officeart/2005/8/layout/list1"/>
    <dgm:cxn modelId="{FDB6367E-714C-4490-A8BA-08B547DC9C0F}" type="presParOf" srcId="{17410EE2-9E2E-4AC1-9E7A-1022FD2ADA31}" destId="{B6444BF3-AD30-4477-8EDF-70274C9FE7A0}" srcOrd="9" destOrd="0" presId="urn:microsoft.com/office/officeart/2005/8/layout/list1"/>
    <dgm:cxn modelId="{A372A679-3F84-4384-B3DC-14487BF0EF04}" type="presParOf" srcId="{17410EE2-9E2E-4AC1-9E7A-1022FD2ADA31}" destId="{411F7EA6-9F9D-4259-A8B6-AB98A63E4B7B}" srcOrd="10" destOrd="0" presId="urn:microsoft.com/office/officeart/2005/8/layout/list1"/>
    <dgm:cxn modelId="{1B2267E5-BF2A-42AC-A252-4D86DEE4DF60}" type="presParOf" srcId="{17410EE2-9E2E-4AC1-9E7A-1022FD2ADA31}" destId="{5A02E880-B671-464A-A53D-87679A2272B9}" srcOrd="11" destOrd="0" presId="urn:microsoft.com/office/officeart/2005/8/layout/list1"/>
    <dgm:cxn modelId="{52104516-4AC6-4E09-B8AE-1ED4BB05297A}" type="presParOf" srcId="{17410EE2-9E2E-4AC1-9E7A-1022FD2ADA31}" destId="{1EA89D6B-0457-430B-8847-40CB82977ED9}" srcOrd="12" destOrd="0" presId="urn:microsoft.com/office/officeart/2005/8/layout/list1"/>
    <dgm:cxn modelId="{EFE0133C-0DBA-4207-923F-98BE25B7FF7F}" type="presParOf" srcId="{1EA89D6B-0457-430B-8847-40CB82977ED9}" destId="{D71038B4-D5D5-40A8-AD7C-093AB5A390FE}" srcOrd="0" destOrd="0" presId="urn:microsoft.com/office/officeart/2005/8/layout/list1"/>
    <dgm:cxn modelId="{59F3301F-DDF7-4C87-B987-1168285C1E99}" type="presParOf" srcId="{1EA89D6B-0457-430B-8847-40CB82977ED9}" destId="{8CC3C6E1-501B-4CB7-A6B7-E52683008106}" srcOrd="1" destOrd="0" presId="urn:microsoft.com/office/officeart/2005/8/layout/list1"/>
    <dgm:cxn modelId="{C2E4A921-E2D6-4E68-8F33-75D85EF19C00}" type="presParOf" srcId="{17410EE2-9E2E-4AC1-9E7A-1022FD2ADA31}" destId="{14E1E958-76EE-4801-BA84-B4236E517E0E}" srcOrd="13" destOrd="0" presId="urn:microsoft.com/office/officeart/2005/8/layout/list1"/>
    <dgm:cxn modelId="{779DDA00-7CCD-47FE-8188-1E31D8827A31}" type="presParOf" srcId="{17410EE2-9E2E-4AC1-9E7A-1022FD2ADA31}" destId="{D2ACA606-48AC-4D1F-AD50-2727969027AD}" srcOrd="14" destOrd="0" presId="urn:microsoft.com/office/officeart/2005/8/layout/list1"/>
    <dgm:cxn modelId="{C68A9878-7D1D-49E3-B804-06ECCECEB8F6}" type="presParOf" srcId="{17410EE2-9E2E-4AC1-9E7A-1022FD2ADA31}" destId="{1CB00FBA-FEF7-4411-99CF-6B1BB14C80C7}" srcOrd="15" destOrd="0" presId="urn:microsoft.com/office/officeart/2005/8/layout/list1"/>
    <dgm:cxn modelId="{EB76E91D-BC42-4E08-B09E-A44486575013}" type="presParOf" srcId="{17410EE2-9E2E-4AC1-9E7A-1022FD2ADA31}" destId="{43F6479F-C1D1-4001-B91F-C7ABCD13DF21}" srcOrd="16" destOrd="0" presId="urn:microsoft.com/office/officeart/2005/8/layout/list1"/>
    <dgm:cxn modelId="{A35C353B-445E-4625-9EC6-E96447268BD5}" type="presParOf" srcId="{43F6479F-C1D1-4001-B91F-C7ABCD13DF21}" destId="{9479FFE8-B5F5-4829-8D0F-64C6D5BB0D4E}" srcOrd="0" destOrd="0" presId="urn:microsoft.com/office/officeart/2005/8/layout/list1"/>
    <dgm:cxn modelId="{D5DD0AAA-F800-439A-B704-F76D1C5843DD}" type="presParOf" srcId="{43F6479F-C1D1-4001-B91F-C7ABCD13DF21}" destId="{470C44A2-76A4-4249-9DCE-749A39B98BBF}" srcOrd="1" destOrd="0" presId="urn:microsoft.com/office/officeart/2005/8/layout/list1"/>
    <dgm:cxn modelId="{DA9C8186-D669-4CFC-B7D0-6D5A248783C8}" type="presParOf" srcId="{17410EE2-9E2E-4AC1-9E7A-1022FD2ADA31}" destId="{F3DC2EF5-4C2B-43DB-88AF-4ED8D5DCE389}" srcOrd="17" destOrd="0" presId="urn:microsoft.com/office/officeart/2005/8/layout/list1"/>
    <dgm:cxn modelId="{786E893C-680E-463D-A93D-ACC2298E9C27}" type="presParOf" srcId="{17410EE2-9E2E-4AC1-9E7A-1022FD2ADA31}" destId="{11CC12FB-C844-45F5-A07C-DDD429EEE7B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C4A53AB-D182-414B-BAD7-F55BDA8DB8B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F8AE1E8-B490-4E7F-A12F-D93AA087F831}">
      <dgm:prSet custT="1"/>
      <dgm:spPr/>
      <dgm:t>
        <a:bodyPr/>
        <a:lstStyle/>
        <a:p>
          <a:r>
            <a:rPr lang="el-GR" sz="2300" b="1" dirty="0">
              <a:latin typeface="Times New Roman" panose="02020603050405020304" pitchFamily="18" charset="0"/>
              <a:cs typeface="Times New Roman" panose="02020603050405020304" pitchFamily="18" charset="0"/>
            </a:rPr>
            <a:t>2. Φάση Ποινικής Δίωξης (Εισαγγελέας):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8D70D9-A501-4859-A1A1-F38816F31FE5}" type="parTrans" cxnId="{3EC6E461-A269-4690-A7BC-0EAB6A4ED697}">
      <dgm:prSet/>
      <dgm:spPr/>
      <dgm:t>
        <a:bodyPr/>
        <a:lstStyle/>
        <a:p>
          <a:endParaRPr lang="en-US"/>
        </a:p>
      </dgm:t>
    </dgm:pt>
    <dgm:pt modelId="{BF0F2CF5-05C5-4F2D-9946-32139986B4FC}" type="sibTrans" cxnId="{3EC6E461-A269-4690-A7BC-0EAB6A4ED697}">
      <dgm:prSet/>
      <dgm:spPr/>
      <dgm:t>
        <a:bodyPr/>
        <a:lstStyle/>
        <a:p>
          <a:endParaRPr lang="en-US"/>
        </a:p>
      </dgm:t>
    </dgm:pt>
    <dgm:pt modelId="{52D463E2-2537-4DAE-836A-48104AD0C58E}">
      <dgm:prSet custT="1"/>
      <dgm:spPr/>
      <dgm:t>
        <a:bodyPr/>
        <a:lstStyle/>
        <a:p>
          <a:r>
            <a:rPr lang="el-GR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Αρχές σκοπιμότητας και νομιμότητας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43A93C-D712-4DBC-BB1C-0331F29608E3}" type="parTrans" cxnId="{E7B834C0-CA1C-460D-B0E2-9114C0662D46}">
      <dgm:prSet/>
      <dgm:spPr/>
      <dgm:t>
        <a:bodyPr/>
        <a:lstStyle/>
        <a:p>
          <a:endParaRPr lang="en-US"/>
        </a:p>
      </dgm:t>
    </dgm:pt>
    <dgm:pt modelId="{D3AC968C-9705-4062-BBE9-32D17CFD15F3}" type="sibTrans" cxnId="{E7B834C0-CA1C-460D-B0E2-9114C0662D46}">
      <dgm:prSet/>
      <dgm:spPr/>
      <dgm:t>
        <a:bodyPr/>
        <a:lstStyle/>
        <a:p>
          <a:endParaRPr lang="en-US"/>
        </a:p>
      </dgm:t>
    </dgm:pt>
    <dgm:pt modelId="{53A441A7-F831-45BA-A0BA-E2681EBA6441}">
      <dgm:prSet custT="1"/>
      <dgm:spPr/>
      <dgm:t>
        <a:bodyPr/>
        <a:lstStyle/>
        <a:p>
          <a:r>
            <a:rPr lang="el-GR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Σημαντικά στοιχεία: κοινωνική τάξη υπόποπτου και νομική υποστήριξη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15B588-8303-48DF-9DBA-5C880DD7A41A}" type="parTrans" cxnId="{1389600E-029A-45E4-AA8D-E5A1B0F71804}">
      <dgm:prSet/>
      <dgm:spPr/>
      <dgm:t>
        <a:bodyPr/>
        <a:lstStyle/>
        <a:p>
          <a:endParaRPr lang="en-US"/>
        </a:p>
      </dgm:t>
    </dgm:pt>
    <dgm:pt modelId="{0A3048C4-B42A-446F-B25A-EAB5826D5084}" type="sibTrans" cxnId="{1389600E-029A-45E4-AA8D-E5A1B0F71804}">
      <dgm:prSet/>
      <dgm:spPr/>
      <dgm:t>
        <a:bodyPr/>
        <a:lstStyle/>
        <a:p>
          <a:endParaRPr lang="en-US"/>
        </a:p>
      </dgm:t>
    </dgm:pt>
    <dgm:pt modelId="{D0C4A3BD-4033-4733-B2C7-309FAF727703}">
      <dgm:prSet custT="1"/>
      <dgm:spPr/>
      <dgm:t>
        <a:bodyPr/>
        <a:lstStyle/>
        <a:p>
          <a:r>
            <a:rPr lang="el-GR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Ομολογία και παρουσία χωρίς συνήγορο → καθοριστικός ρόλος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3B868-4318-45BC-A84B-A3CFF1B47E0D}" type="parTrans" cxnId="{ABE6DF85-65C3-4A1F-B4D0-F97CE751D1C0}">
      <dgm:prSet/>
      <dgm:spPr/>
      <dgm:t>
        <a:bodyPr/>
        <a:lstStyle/>
        <a:p>
          <a:endParaRPr lang="en-US"/>
        </a:p>
      </dgm:t>
    </dgm:pt>
    <dgm:pt modelId="{EC0A0EF4-D078-4583-843A-213416548473}" type="sibTrans" cxnId="{ABE6DF85-65C3-4A1F-B4D0-F97CE751D1C0}">
      <dgm:prSet/>
      <dgm:spPr/>
      <dgm:t>
        <a:bodyPr/>
        <a:lstStyle/>
        <a:p>
          <a:endParaRPr lang="en-US"/>
        </a:p>
      </dgm:t>
    </dgm:pt>
    <dgm:pt modelId="{6211FC5A-CD96-47B2-9791-55A73F86A083}">
      <dgm:prSet custT="1"/>
      <dgm:spPr/>
      <dgm:t>
        <a:bodyPr/>
        <a:lstStyle/>
        <a:p>
          <a:r>
            <a:rPr lang="el-GR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Ειδικά για Ελλάδα: αρχή της νομιμότητας με περιθώριο αρχειοθέτησης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F1AE78-4E24-4B9F-98C9-6535F44A6A7A}" type="parTrans" cxnId="{8F624093-EF7B-452D-928E-28096E8EDECA}">
      <dgm:prSet/>
      <dgm:spPr/>
      <dgm:t>
        <a:bodyPr/>
        <a:lstStyle/>
        <a:p>
          <a:endParaRPr lang="en-US"/>
        </a:p>
      </dgm:t>
    </dgm:pt>
    <dgm:pt modelId="{6B743EBF-0A7A-4F23-8C56-FB4A5669802B}" type="sibTrans" cxnId="{8F624093-EF7B-452D-928E-28096E8EDECA}">
      <dgm:prSet/>
      <dgm:spPr/>
      <dgm:t>
        <a:bodyPr/>
        <a:lstStyle/>
        <a:p>
          <a:endParaRPr lang="en-US"/>
        </a:p>
      </dgm:t>
    </dgm:pt>
    <dgm:pt modelId="{1CEA679A-585B-444F-A1F1-FCA47EBCFB6B}" type="pres">
      <dgm:prSet presAssocID="{FC4A53AB-D182-414B-BAD7-F55BDA8DB8BD}" presName="vert0" presStyleCnt="0">
        <dgm:presLayoutVars>
          <dgm:dir/>
          <dgm:animOne val="branch"/>
          <dgm:animLvl val="lvl"/>
        </dgm:presLayoutVars>
      </dgm:prSet>
      <dgm:spPr/>
    </dgm:pt>
    <dgm:pt modelId="{5E8246AE-D1B3-4E54-926A-FBDF41AD9418}" type="pres">
      <dgm:prSet presAssocID="{7F8AE1E8-B490-4E7F-A12F-D93AA087F831}" presName="thickLine" presStyleLbl="alignNode1" presStyleIdx="0" presStyleCnt="5"/>
      <dgm:spPr/>
    </dgm:pt>
    <dgm:pt modelId="{BB68DEFF-D22B-4E65-8514-6F369FE1DAAB}" type="pres">
      <dgm:prSet presAssocID="{7F8AE1E8-B490-4E7F-A12F-D93AA087F831}" presName="horz1" presStyleCnt="0"/>
      <dgm:spPr/>
    </dgm:pt>
    <dgm:pt modelId="{CA017753-F632-40C0-AE50-C140AFF1DFBB}" type="pres">
      <dgm:prSet presAssocID="{7F8AE1E8-B490-4E7F-A12F-D93AA087F831}" presName="tx1" presStyleLbl="revTx" presStyleIdx="0" presStyleCnt="5"/>
      <dgm:spPr/>
    </dgm:pt>
    <dgm:pt modelId="{295FE911-4CA5-4CE4-BD37-F0A8B44E521D}" type="pres">
      <dgm:prSet presAssocID="{7F8AE1E8-B490-4E7F-A12F-D93AA087F831}" presName="vert1" presStyleCnt="0"/>
      <dgm:spPr/>
    </dgm:pt>
    <dgm:pt modelId="{84776EFE-5FA9-446D-A070-37D889C9FAFF}" type="pres">
      <dgm:prSet presAssocID="{52D463E2-2537-4DAE-836A-48104AD0C58E}" presName="thickLine" presStyleLbl="alignNode1" presStyleIdx="1" presStyleCnt="5"/>
      <dgm:spPr/>
    </dgm:pt>
    <dgm:pt modelId="{8A1F775D-1DC4-47CA-A9C1-E4A293BB226E}" type="pres">
      <dgm:prSet presAssocID="{52D463E2-2537-4DAE-836A-48104AD0C58E}" presName="horz1" presStyleCnt="0"/>
      <dgm:spPr/>
    </dgm:pt>
    <dgm:pt modelId="{CB8C4ED9-4353-4BFA-9304-9C237F75F56E}" type="pres">
      <dgm:prSet presAssocID="{52D463E2-2537-4DAE-836A-48104AD0C58E}" presName="tx1" presStyleLbl="revTx" presStyleIdx="1" presStyleCnt="5"/>
      <dgm:spPr/>
    </dgm:pt>
    <dgm:pt modelId="{617601AA-B99C-4C99-885B-6BF6A3129F6B}" type="pres">
      <dgm:prSet presAssocID="{52D463E2-2537-4DAE-836A-48104AD0C58E}" presName="vert1" presStyleCnt="0"/>
      <dgm:spPr/>
    </dgm:pt>
    <dgm:pt modelId="{F42CF212-3BDE-43CA-A2DC-9A24689A7FD6}" type="pres">
      <dgm:prSet presAssocID="{53A441A7-F831-45BA-A0BA-E2681EBA6441}" presName="thickLine" presStyleLbl="alignNode1" presStyleIdx="2" presStyleCnt="5"/>
      <dgm:spPr/>
    </dgm:pt>
    <dgm:pt modelId="{398771E6-B16B-4CB9-9CCF-0F58ACFAA455}" type="pres">
      <dgm:prSet presAssocID="{53A441A7-F831-45BA-A0BA-E2681EBA6441}" presName="horz1" presStyleCnt="0"/>
      <dgm:spPr/>
    </dgm:pt>
    <dgm:pt modelId="{499A022D-FC30-40A4-BE13-2313BC004EFD}" type="pres">
      <dgm:prSet presAssocID="{53A441A7-F831-45BA-A0BA-E2681EBA6441}" presName="tx1" presStyleLbl="revTx" presStyleIdx="2" presStyleCnt="5"/>
      <dgm:spPr/>
    </dgm:pt>
    <dgm:pt modelId="{D28D75B0-FB1B-457B-9ED2-7D0C39039C9D}" type="pres">
      <dgm:prSet presAssocID="{53A441A7-F831-45BA-A0BA-E2681EBA6441}" presName="vert1" presStyleCnt="0"/>
      <dgm:spPr/>
    </dgm:pt>
    <dgm:pt modelId="{35661203-2B13-4FE9-8F62-F5D2503913B0}" type="pres">
      <dgm:prSet presAssocID="{D0C4A3BD-4033-4733-B2C7-309FAF727703}" presName="thickLine" presStyleLbl="alignNode1" presStyleIdx="3" presStyleCnt="5"/>
      <dgm:spPr/>
    </dgm:pt>
    <dgm:pt modelId="{74B099FB-C9A9-41BD-8FD8-D40A5A20E864}" type="pres">
      <dgm:prSet presAssocID="{D0C4A3BD-4033-4733-B2C7-309FAF727703}" presName="horz1" presStyleCnt="0"/>
      <dgm:spPr/>
    </dgm:pt>
    <dgm:pt modelId="{E489C612-55CD-4915-99B4-A53EB284C303}" type="pres">
      <dgm:prSet presAssocID="{D0C4A3BD-4033-4733-B2C7-309FAF727703}" presName="tx1" presStyleLbl="revTx" presStyleIdx="3" presStyleCnt="5"/>
      <dgm:spPr/>
    </dgm:pt>
    <dgm:pt modelId="{EFDE1655-5083-4CB3-B5E5-4434771D8363}" type="pres">
      <dgm:prSet presAssocID="{D0C4A3BD-4033-4733-B2C7-309FAF727703}" presName="vert1" presStyleCnt="0"/>
      <dgm:spPr/>
    </dgm:pt>
    <dgm:pt modelId="{7AC7E8C2-6928-4BD5-AF2C-40D830D91895}" type="pres">
      <dgm:prSet presAssocID="{6211FC5A-CD96-47B2-9791-55A73F86A083}" presName="thickLine" presStyleLbl="alignNode1" presStyleIdx="4" presStyleCnt="5"/>
      <dgm:spPr/>
    </dgm:pt>
    <dgm:pt modelId="{EBE6CEC4-842F-40C0-AB9B-CD57BAEBC27B}" type="pres">
      <dgm:prSet presAssocID="{6211FC5A-CD96-47B2-9791-55A73F86A083}" presName="horz1" presStyleCnt="0"/>
      <dgm:spPr/>
    </dgm:pt>
    <dgm:pt modelId="{8220FAD4-8436-4B1F-8533-17853B465184}" type="pres">
      <dgm:prSet presAssocID="{6211FC5A-CD96-47B2-9791-55A73F86A083}" presName="tx1" presStyleLbl="revTx" presStyleIdx="4" presStyleCnt="5"/>
      <dgm:spPr/>
    </dgm:pt>
    <dgm:pt modelId="{4AA8B93D-C35B-49EA-9E42-FA29BDA218F8}" type="pres">
      <dgm:prSet presAssocID="{6211FC5A-CD96-47B2-9791-55A73F86A083}" presName="vert1" presStyleCnt="0"/>
      <dgm:spPr/>
    </dgm:pt>
  </dgm:ptLst>
  <dgm:cxnLst>
    <dgm:cxn modelId="{1389600E-029A-45E4-AA8D-E5A1B0F71804}" srcId="{FC4A53AB-D182-414B-BAD7-F55BDA8DB8BD}" destId="{53A441A7-F831-45BA-A0BA-E2681EBA6441}" srcOrd="2" destOrd="0" parTransId="{3B15B588-8303-48DF-9DBA-5C880DD7A41A}" sibTransId="{0A3048C4-B42A-446F-B25A-EAB5826D5084}"/>
    <dgm:cxn modelId="{5F9C5534-B276-4131-BE7D-E508D687307B}" type="presOf" srcId="{FC4A53AB-D182-414B-BAD7-F55BDA8DB8BD}" destId="{1CEA679A-585B-444F-A1F1-FCA47EBCFB6B}" srcOrd="0" destOrd="0" presId="urn:microsoft.com/office/officeart/2008/layout/LinedList"/>
    <dgm:cxn modelId="{DA26BE5D-3CF9-461E-8BA9-13E22B3A0528}" type="presOf" srcId="{7F8AE1E8-B490-4E7F-A12F-D93AA087F831}" destId="{CA017753-F632-40C0-AE50-C140AFF1DFBB}" srcOrd="0" destOrd="0" presId="urn:microsoft.com/office/officeart/2008/layout/LinedList"/>
    <dgm:cxn modelId="{3EC6E461-A269-4690-A7BC-0EAB6A4ED697}" srcId="{FC4A53AB-D182-414B-BAD7-F55BDA8DB8BD}" destId="{7F8AE1E8-B490-4E7F-A12F-D93AA087F831}" srcOrd="0" destOrd="0" parTransId="{5C8D70D9-A501-4859-A1A1-F38816F31FE5}" sibTransId="{BF0F2CF5-05C5-4F2D-9946-32139986B4FC}"/>
    <dgm:cxn modelId="{817B496E-611B-4BBB-835A-5FFDFAD40119}" type="presOf" srcId="{53A441A7-F831-45BA-A0BA-E2681EBA6441}" destId="{499A022D-FC30-40A4-BE13-2313BC004EFD}" srcOrd="0" destOrd="0" presId="urn:microsoft.com/office/officeart/2008/layout/LinedList"/>
    <dgm:cxn modelId="{30DF8654-3A66-44A5-A1B6-0EF629C7241C}" type="presOf" srcId="{6211FC5A-CD96-47B2-9791-55A73F86A083}" destId="{8220FAD4-8436-4B1F-8533-17853B465184}" srcOrd="0" destOrd="0" presId="urn:microsoft.com/office/officeart/2008/layout/LinedList"/>
    <dgm:cxn modelId="{BAE9CF79-1AC9-450E-B0BF-482D7BBAD726}" type="presOf" srcId="{D0C4A3BD-4033-4733-B2C7-309FAF727703}" destId="{E489C612-55CD-4915-99B4-A53EB284C303}" srcOrd="0" destOrd="0" presId="urn:microsoft.com/office/officeart/2008/layout/LinedList"/>
    <dgm:cxn modelId="{3F0BFA59-9CB8-4D51-BC34-34C2215E3D9F}" type="presOf" srcId="{52D463E2-2537-4DAE-836A-48104AD0C58E}" destId="{CB8C4ED9-4353-4BFA-9304-9C237F75F56E}" srcOrd="0" destOrd="0" presId="urn:microsoft.com/office/officeart/2008/layout/LinedList"/>
    <dgm:cxn modelId="{ABE6DF85-65C3-4A1F-B4D0-F97CE751D1C0}" srcId="{FC4A53AB-D182-414B-BAD7-F55BDA8DB8BD}" destId="{D0C4A3BD-4033-4733-B2C7-309FAF727703}" srcOrd="3" destOrd="0" parTransId="{D023B868-4318-45BC-A84B-A3CFF1B47E0D}" sibTransId="{EC0A0EF4-D078-4583-843A-213416548473}"/>
    <dgm:cxn modelId="{8F624093-EF7B-452D-928E-28096E8EDECA}" srcId="{FC4A53AB-D182-414B-BAD7-F55BDA8DB8BD}" destId="{6211FC5A-CD96-47B2-9791-55A73F86A083}" srcOrd="4" destOrd="0" parTransId="{C3F1AE78-4E24-4B9F-98C9-6535F44A6A7A}" sibTransId="{6B743EBF-0A7A-4F23-8C56-FB4A5669802B}"/>
    <dgm:cxn modelId="{E7B834C0-CA1C-460D-B0E2-9114C0662D46}" srcId="{FC4A53AB-D182-414B-BAD7-F55BDA8DB8BD}" destId="{52D463E2-2537-4DAE-836A-48104AD0C58E}" srcOrd="1" destOrd="0" parTransId="{AA43A93C-D712-4DBC-BB1C-0331F29608E3}" sibTransId="{D3AC968C-9705-4062-BBE9-32D17CFD15F3}"/>
    <dgm:cxn modelId="{5690511F-79B9-4104-87F8-5CD8941B0C7C}" type="presParOf" srcId="{1CEA679A-585B-444F-A1F1-FCA47EBCFB6B}" destId="{5E8246AE-D1B3-4E54-926A-FBDF41AD9418}" srcOrd="0" destOrd="0" presId="urn:microsoft.com/office/officeart/2008/layout/LinedList"/>
    <dgm:cxn modelId="{6C11057A-DBF9-43FE-A97B-C88D29353366}" type="presParOf" srcId="{1CEA679A-585B-444F-A1F1-FCA47EBCFB6B}" destId="{BB68DEFF-D22B-4E65-8514-6F369FE1DAAB}" srcOrd="1" destOrd="0" presId="urn:microsoft.com/office/officeart/2008/layout/LinedList"/>
    <dgm:cxn modelId="{BE7515BC-130A-4096-896D-64CF4541D071}" type="presParOf" srcId="{BB68DEFF-D22B-4E65-8514-6F369FE1DAAB}" destId="{CA017753-F632-40C0-AE50-C140AFF1DFBB}" srcOrd="0" destOrd="0" presId="urn:microsoft.com/office/officeart/2008/layout/LinedList"/>
    <dgm:cxn modelId="{2FD83406-29D5-4F19-B31E-B2126E215A5F}" type="presParOf" srcId="{BB68DEFF-D22B-4E65-8514-6F369FE1DAAB}" destId="{295FE911-4CA5-4CE4-BD37-F0A8B44E521D}" srcOrd="1" destOrd="0" presId="urn:microsoft.com/office/officeart/2008/layout/LinedList"/>
    <dgm:cxn modelId="{A60FF0F5-B9E9-4ADA-9BCA-C35E11F0CF51}" type="presParOf" srcId="{1CEA679A-585B-444F-A1F1-FCA47EBCFB6B}" destId="{84776EFE-5FA9-446D-A070-37D889C9FAFF}" srcOrd="2" destOrd="0" presId="urn:microsoft.com/office/officeart/2008/layout/LinedList"/>
    <dgm:cxn modelId="{C9475160-F119-43AA-9419-EE05FA0C5742}" type="presParOf" srcId="{1CEA679A-585B-444F-A1F1-FCA47EBCFB6B}" destId="{8A1F775D-1DC4-47CA-A9C1-E4A293BB226E}" srcOrd="3" destOrd="0" presId="urn:microsoft.com/office/officeart/2008/layout/LinedList"/>
    <dgm:cxn modelId="{F2D49927-52A0-42F2-9C10-98DFDC30C882}" type="presParOf" srcId="{8A1F775D-1DC4-47CA-A9C1-E4A293BB226E}" destId="{CB8C4ED9-4353-4BFA-9304-9C237F75F56E}" srcOrd="0" destOrd="0" presId="urn:microsoft.com/office/officeart/2008/layout/LinedList"/>
    <dgm:cxn modelId="{83170AD8-C2A3-4B9E-951C-6AEED46E4904}" type="presParOf" srcId="{8A1F775D-1DC4-47CA-A9C1-E4A293BB226E}" destId="{617601AA-B99C-4C99-885B-6BF6A3129F6B}" srcOrd="1" destOrd="0" presId="urn:microsoft.com/office/officeart/2008/layout/LinedList"/>
    <dgm:cxn modelId="{BA0BD101-1FEF-46E8-9F70-F25BC2B621F5}" type="presParOf" srcId="{1CEA679A-585B-444F-A1F1-FCA47EBCFB6B}" destId="{F42CF212-3BDE-43CA-A2DC-9A24689A7FD6}" srcOrd="4" destOrd="0" presId="urn:microsoft.com/office/officeart/2008/layout/LinedList"/>
    <dgm:cxn modelId="{433BB09D-A5F0-42F7-BF94-F9C3EC28D45B}" type="presParOf" srcId="{1CEA679A-585B-444F-A1F1-FCA47EBCFB6B}" destId="{398771E6-B16B-4CB9-9CCF-0F58ACFAA455}" srcOrd="5" destOrd="0" presId="urn:microsoft.com/office/officeart/2008/layout/LinedList"/>
    <dgm:cxn modelId="{E08B6A4C-BBA7-4B43-9406-9B2D3B14EE15}" type="presParOf" srcId="{398771E6-B16B-4CB9-9CCF-0F58ACFAA455}" destId="{499A022D-FC30-40A4-BE13-2313BC004EFD}" srcOrd="0" destOrd="0" presId="urn:microsoft.com/office/officeart/2008/layout/LinedList"/>
    <dgm:cxn modelId="{A7F3E488-79C3-47D2-93A8-D176C8AE4B09}" type="presParOf" srcId="{398771E6-B16B-4CB9-9CCF-0F58ACFAA455}" destId="{D28D75B0-FB1B-457B-9ED2-7D0C39039C9D}" srcOrd="1" destOrd="0" presId="urn:microsoft.com/office/officeart/2008/layout/LinedList"/>
    <dgm:cxn modelId="{00999B74-6384-40F3-A669-2191E048EDEF}" type="presParOf" srcId="{1CEA679A-585B-444F-A1F1-FCA47EBCFB6B}" destId="{35661203-2B13-4FE9-8F62-F5D2503913B0}" srcOrd="6" destOrd="0" presId="urn:microsoft.com/office/officeart/2008/layout/LinedList"/>
    <dgm:cxn modelId="{1F863F54-8A51-45B2-8C74-DF35657B617B}" type="presParOf" srcId="{1CEA679A-585B-444F-A1F1-FCA47EBCFB6B}" destId="{74B099FB-C9A9-41BD-8FD8-D40A5A20E864}" srcOrd="7" destOrd="0" presId="urn:microsoft.com/office/officeart/2008/layout/LinedList"/>
    <dgm:cxn modelId="{933C474F-F2C6-4B6A-A41E-381BE1321187}" type="presParOf" srcId="{74B099FB-C9A9-41BD-8FD8-D40A5A20E864}" destId="{E489C612-55CD-4915-99B4-A53EB284C303}" srcOrd="0" destOrd="0" presId="urn:microsoft.com/office/officeart/2008/layout/LinedList"/>
    <dgm:cxn modelId="{C20F3A41-74EA-4E23-9C56-BA4707136A9E}" type="presParOf" srcId="{74B099FB-C9A9-41BD-8FD8-D40A5A20E864}" destId="{EFDE1655-5083-4CB3-B5E5-4434771D8363}" srcOrd="1" destOrd="0" presId="urn:microsoft.com/office/officeart/2008/layout/LinedList"/>
    <dgm:cxn modelId="{B8EA204B-5090-43DA-A2F1-D8808EA26387}" type="presParOf" srcId="{1CEA679A-585B-444F-A1F1-FCA47EBCFB6B}" destId="{7AC7E8C2-6928-4BD5-AF2C-40D830D91895}" srcOrd="8" destOrd="0" presId="urn:microsoft.com/office/officeart/2008/layout/LinedList"/>
    <dgm:cxn modelId="{4103EEAA-9AED-44F3-8EAD-E0014F773941}" type="presParOf" srcId="{1CEA679A-585B-444F-A1F1-FCA47EBCFB6B}" destId="{EBE6CEC4-842F-40C0-AB9B-CD57BAEBC27B}" srcOrd="9" destOrd="0" presId="urn:microsoft.com/office/officeart/2008/layout/LinedList"/>
    <dgm:cxn modelId="{30C7CDD5-BCA4-4F4E-BF83-88AD3361E56D}" type="presParOf" srcId="{EBE6CEC4-842F-40C0-AB9B-CD57BAEBC27B}" destId="{8220FAD4-8436-4B1F-8533-17853B465184}" srcOrd="0" destOrd="0" presId="urn:microsoft.com/office/officeart/2008/layout/LinedList"/>
    <dgm:cxn modelId="{3A303045-4A11-4757-8D5B-1C7BF6711D51}" type="presParOf" srcId="{EBE6CEC4-842F-40C0-AB9B-CD57BAEBC27B}" destId="{4AA8B93D-C35B-49EA-9E42-FA29BDA218F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77967FB-8B68-49E8-8999-0BAC4B8D147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E96996-4973-4585-A837-F168BAEEEF70}">
      <dgm:prSet custT="1"/>
      <dgm:spPr/>
      <dgm:t>
        <a:bodyPr/>
        <a:lstStyle/>
        <a:p>
          <a:r>
            <a:rPr lang="el-G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3.Δικαστική Φάση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0D911C-7A6D-4A07-A0BD-A0FBFDAE883E}" type="parTrans" cxnId="{D5CF5861-CB97-4CA9-95CD-FBD8F6F4B05A}">
      <dgm:prSet/>
      <dgm:spPr/>
      <dgm:t>
        <a:bodyPr/>
        <a:lstStyle/>
        <a:p>
          <a:endParaRPr lang="en-US"/>
        </a:p>
      </dgm:t>
    </dgm:pt>
    <dgm:pt modelId="{7913FCFF-ECBC-4AFA-A914-9CB5D7F704CF}" type="sibTrans" cxnId="{D5CF5861-CB97-4CA9-95CD-FBD8F6F4B05A}">
      <dgm:prSet/>
      <dgm:spPr/>
      <dgm:t>
        <a:bodyPr/>
        <a:lstStyle/>
        <a:p>
          <a:endParaRPr lang="en-US"/>
        </a:p>
      </dgm:t>
    </dgm:pt>
    <dgm:pt modelId="{D16C6377-434B-4B07-A9F6-17553E88B1D4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Αρχή της αντιδικίας → πειστικότητα &gt; αντικειμενική αλήθεια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E14EED-0608-403D-9CF0-DC949CA6BE3B}" type="parTrans" cxnId="{3622309E-D131-40C2-80A9-416EC3320758}">
      <dgm:prSet/>
      <dgm:spPr/>
      <dgm:t>
        <a:bodyPr/>
        <a:lstStyle/>
        <a:p>
          <a:endParaRPr lang="en-US"/>
        </a:p>
      </dgm:t>
    </dgm:pt>
    <dgm:pt modelId="{EBE244A4-81A1-469D-8ED3-9EFB11377229}" type="sibTrans" cxnId="{3622309E-D131-40C2-80A9-416EC3320758}">
      <dgm:prSet/>
      <dgm:spPr/>
      <dgm:t>
        <a:bodyPr/>
        <a:lstStyle/>
        <a:p>
          <a:endParaRPr lang="en-US"/>
        </a:p>
      </dgm:t>
    </dgm:pt>
    <dgm:pt modelId="{8F730D03-9C17-4829-8F71-D1C104C47999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Δεδικασμένο = μοναδική αλήθεια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788A4C-1913-4A38-B4A4-D661D523F8B1}" type="parTrans" cxnId="{9F008B83-AA3B-44DC-B1C3-4DBA91570224}">
      <dgm:prSet/>
      <dgm:spPr/>
      <dgm:t>
        <a:bodyPr/>
        <a:lstStyle/>
        <a:p>
          <a:endParaRPr lang="en-US"/>
        </a:p>
      </dgm:t>
    </dgm:pt>
    <dgm:pt modelId="{F774EA3D-497A-4B3F-8164-B7BA4BB299A3}" type="sibTrans" cxnId="{9F008B83-AA3B-44DC-B1C3-4DBA91570224}">
      <dgm:prSet/>
      <dgm:spPr/>
      <dgm:t>
        <a:bodyPr/>
        <a:lstStyle/>
        <a:p>
          <a:endParaRPr lang="en-US"/>
        </a:p>
      </dgm:t>
    </dgm:pt>
    <dgm:pt modelId="{6FD80FD1-2C71-4DD4-9851-D133BD2E6917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Επιρροές: στερεότυπα, επαγγελματική ιδεολογία, προσωπική εικόνα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2C926C-5647-4E2E-A8C5-E612272EC09E}" type="parTrans" cxnId="{6C504C9D-0B35-49A2-AA88-21020EDFC73D}">
      <dgm:prSet/>
      <dgm:spPr/>
      <dgm:t>
        <a:bodyPr/>
        <a:lstStyle/>
        <a:p>
          <a:endParaRPr lang="en-US"/>
        </a:p>
      </dgm:t>
    </dgm:pt>
    <dgm:pt modelId="{4C9F933C-F31E-45C0-9541-F4A023114CD3}" type="sibTrans" cxnId="{6C504C9D-0B35-49A2-AA88-21020EDFC73D}">
      <dgm:prSet/>
      <dgm:spPr/>
      <dgm:t>
        <a:bodyPr/>
        <a:lstStyle/>
        <a:p>
          <a:endParaRPr lang="en-US"/>
        </a:p>
      </dgm:t>
    </dgm:pt>
    <dgm:pt modelId="{1BE1450F-D489-4A21-9B66-05F107430996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Κατώτερες τάξεις: Υπόκεινται σε αυστρηρότερες ποινές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3A2C6D-52AC-43EE-B2CB-6DD8149A2CB3}" type="parTrans" cxnId="{0D539E2D-1BCB-4EDC-8681-376DCAFF5DAC}">
      <dgm:prSet/>
      <dgm:spPr/>
      <dgm:t>
        <a:bodyPr/>
        <a:lstStyle/>
        <a:p>
          <a:endParaRPr lang="en-US"/>
        </a:p>
      </dgm:t>
    </dgm:pt>
    <dgm:pt modelId="{3F990228-9AC6-498C-8A64-3CE313543C1F}" type="sibTrans" cxnId="{0D539E2D-1BCB-4EDC-8681-376DCAFF5DAC}">
      <dgm:prSet/>
      <dgm:spPr/>
      <dgm:t>
        <a:bodyPr/>
        <a:lstStyle/>
        <a:p>
          <a:endParaRPr lang="en-US"/>
        </a:p>
      </dgm:t>
    </dgm:pt>
    <dgm:pt modelId="{8D744949-ECD8-47FC-9082-0AEE9C22D9B7}" type="pres">
      <dgm:prSet presAssocID="{277967FB-8B68-49E8-8999-0BAC4B8D147E}" presName="outerComposite" presStyleCnt="0">
        <dgm:presLayoutVars>
          <dgm:chMax val="5"/>
          <dgm:dir/>
          <dgm:resizeHandles val="exact"/>
        </dgm:presLayoutVars>
      </dgm:prSet>
      <dgm:spPr/>
    </dgm:pt>
    <dgm:pt modelId="{783F88A3-54EC-4556-8507-0192BEDB20E2}" type="pres">
      <dgm:prSet presAssocID="{277967FB-8B68-49E8-8999-0BAC4B8D147E}" presName="dummyMaxCanvas" presStyleCnt="0">
        <dgm:presLayoutVars/>
      </dgm:prSet>
      <dgm:spPr/>
    </dgm:pt>
    <dgm:pt modelId="{5C84684B-94BF-4225-B98A-E00CB4526F05}" type="pres">
      <dgm:prSet presAssocID="{277967FB-8B68-49E8-8999-0BAC4B8D147E}" presName="FiveNodes_1" presStyleLbl="node1" presStyleIdx="0" presStyleCnt="5">
        <dgm:presLayoutVars>
          <dgm:bulletEnabled val="1"/>
        </dgm:presLayoutVars>
      </dgm:prSet>
      <dgm:spPr/>
    </dgm:pt>
    <dgm:pt modelId="{45C2163B-98E3-4798-85E3-52C69604835D}" type="pres">
      <dgm:prSet presAssocID="{277967FB-8B68-49E8-8999-0BAC4B8D147E}" presName="FiveNodes_2" presStyleLbl="node1" presStyleIdx="1" presStyleCnt="5">
        <dgm:presLayoutVars>
          <dgm:bulletEnabled val="1"/>
        </dgm:presLayoutVars>
      </dgm:prSet>
      <dgm:spPr/>
    </dgm:pt>
    <dgm:pt modelId="{CE56EA25-424F-4B56-9994-2749747E8930}" type="pres">
      <dgm:prSet presAssocID="{277967FB-8B68-49E8-8999-0BAC4B8D147E}" presName="FiveNodes_3" presStyleLbl="node1" presStyleIdx="2" presStyleCnt="5">
        <dgm:presLayoutVars>
          <dgm:bulletEnabled val="1"/>
        </dgm:presLayoutVars>
      </dgm:prSet>
      <dgm:spPr/>
    </dgm:pt>
    <dgm:pt modelId="{59642787-F86C-4CBA-94BD-9032DC6F1B1C}" type="pres">
      <dgm:prSet presAssocID="{277967FB-8B68-49E8-8999-0BAC4B8D147E}" presName="FiveNodes_4" presStyleLbl="node1" presStyleIdx="3" presStyleCnt="5">
        <dgm:presLayoutVars>
          <dgm:bulletEnabled val="1"/>
        </dgm:presLayoutVars>
      </dgm:prSet>
      <dgm:spPr/>
    </dgm:pt>
    <dgm:pt modelId="{AF7BA041-ED32-4F8D-A15C-1D6A1A9CDC4A}" type="pres">
      <dgm:prSet presAssocID="{277967FB-8B68-49E8-8999-0BAC4B8D147E}" presName="FiveNodes_5" presStyleLbl="node1" presStyleIdx="4" presStyleCnt="5">
        <dgm:presLayoutVars>
          <dgm:bulletEnabled val="1"/>
        </dgm:presLayoutVars>
      </dgm:prSet>
      <dgm:spPr/>
    </dgm:pt>
    <dgm:pt modelId="{09D6AE38-1B31-46E1-8D59-AFFA9412F891}" type="pres">
      <dgm:prSet presAssocID="{277967FB-8B68-49E8-8999-0BAC4B8D147E}" presName="FiveConn_1-2" presStyleLbl="fgAccFollowNode1" presStyleIdx="0" presStyleCnt="4">
        <dgm:presLayoutVars>
          <dgm:bulletEnabled val="1"/>
        </dgm:presLayoutVars>
      </dgm:prSet>
      <dgm:spPr/>
    </dgm:pt>
    <dgm:pt modelId="{DCFE1CCA-4683-4841-AF58-DD23C6864AD1}" type="pres">
      <dgm:prSet presAssocID="{277967FB-8B68-49E8-8999-0BAC4B8D147E}" presName="FiveConn_2-3" presStyleLbl="fgAccFollowNode1" presStyleIdx="1" presStyleCnt="4">
        <dgm:presLayoutVars>
          <dgm:bulletEnabled val="1"/>
        </dgm:presLayoutVars>
      </dgm:prSet>
      <dgm:spPr/>
    </dgm:pt>
    <dgm:pt modelId="{8DD93C45-4E8C-40B6-BC3E-CA68D39354F2}" type="pres">
      <dgm:prSet presAssocID="{277967FB-8B68-49E8-8999-0BAC4B8D147E}" presName="FiveConn_3-4" presStyleLbl="fgAccFollowNode1" presStyleIdx="2" presStyleCnt="4">
        <dgm:presLayoutVars>
          <dgm:bulletEnabled val="1"/>
        </dgm:presLayoutVars>
      </dgm:prSet>
      <dgm:spPr/>
    </dgm:pt>
    <dgm:pt modelId="{BFA4CD42-BC00-49FB-ADC8-CDD37D93E6E7}" type="pres">
      <dgm:prSet presAssocID="{277967FB-8B68-49E8-8999-0BAC4B8D147E}" presName="FiveConn_4-5" presStyleLbl="fgAccFollowNode1" presStyleIdx="3" presStyleCnt="4">
        <dgm:presLayoutVars>
          <dgm:bulletEnabled val="1"/>
        </dgm:presLayoutVars>
      </dgm:prSet>
      <dgm:spPr/>
    </dgm:pt>
    <dgm:pt modelId="{BAAF4EB0-B0E1-4FAD-9537-242AEB632F7E}" type="pres">
      <dgm:prSet presAssocID="{277967FB-8B68-49E8-8999-0BAC4B8D147E}" presName="FiveNodes_1_text" presStyleLbl="node1" presStyleIdx="4" presStyleCnt="5">
        <dgm:presLayoutVars>
          <dgm:bulletEnabled val="1"/>
        </dgm:presLayoutVars>
      </dgm:prSet>
      <dgm:spPr/>
    </dgm:pt>
    <dgm:pt modelId="{670A1B85-1569-44CE-81BB-ADDC89A2AE1F}" type="pres">
      <dgm:prSet presAssocID="{277967FB-8B68-49E8-8999-0BAC4B8D147E}" presName="FiveNodes_2_text" presStyleLbl="node1" presStyleIdx="4" presStyleCnt="5">
        <dgm:presLayoutVars>
          <dgm:bulletEnabled val="1"/>
        </dgm:presLayoutVars>
      </dgm:prSet>
      <dgm:spPr/>
    </dgm:pt>
    <dgm:pt modelId="{67031881-C40F-494A-9B59-98B91A29DC1B}" type="pres">
      <dgm:prSet presAssocID="{277967FB-8B68-49E8-8999-0BAC4B8D147E}" presName="FiveNodes_3_text" presStyleLbl="node1" presStyleIdx="4" presStyleCnt="5">
        <dgm:presLayoutVars>
          <dgm:bulletEnabled val="1"/>
        </dgm:presLayoutVars>
      </dgm:prSet>
      <dgm:spPr/>
    </dgm:pt>
    <dgm:pt modelId="{D51E7C62-59D7-44F7-BB73-6CC52772E5E4}" type="pres">
      <dgm:prSet presAssocID="{277967FB-8B68-49E8-8999-0BAC4B8D147E}" presName="FiveNodes_4_text" presStyleLbl="node1" presStyleIdx="4" presStyleCnt="5">
        <dgm:presLayoutVars>
          <dgm:bulletEnabled val="1"/>
        </dgm:presLayoutVars>
      </dgm:prSet>
      <dgm:spPr/>
    </dgm:pt>
    <dgm:pt modelId="{40AF3B13-1796-440B-80A0-7A8AD203BBC4}" type="pres">
      <dgm:prSet presAssocID="{277967FB-8B68-49E8-8999-0BAC4B8D147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929A302-4C9B-4591-8B7E-8D44BEBA471E}" type="presOf" srcId="{EBE244A4-81A1-469D-8ED3-9EFB11377229}" destId="{DCFE1CCA-4683-4841-AF58-DD23C6864AD1}" srcOrd="0" destOrd="0" presId="urn:microsoft.com/office/officeart/2005/8/layout/vProcess5"/>
    <dgm:cxn modelId="{003A7F11-CCEC-4952-BC40-B029115E07D6}" type="presOf" srcId="{D16C6377-434B-4B07-A9F6-17553E88B1D4}" destId="{45C2163B-98E3-4798-85E3-52C69604835D}" srcOrd="0" destOrd="0" presId="urn:microsoft.com/office/officeart/2005/8/layout/vProcess5"/>
    <dgm:cxn modelId="{AC57D124-825D-4010-A416-50D03515232E}" type="presOf" srcId="{6FD80FD1-2C71-4DD4-9851-D133BD2E6917}" destId="{59642787-F86C-4CBA-94BD-9032DC6F1B1C}" srcOrd="0" destOrd="0" presId="urn:microsoft.com/office/officeart/2005/8/layout/vProcess5"/>
    <dgm:cxn modelId="{DCE37525-77DD-4C1E-9241-699BC422F014}" type="presOf" srcId="{D16C6377-434B-4B07-A9F6-17553E88B1D4}" destId="{670A1B85-1569-44CE-81BB-ADDC89A2AE1F}" srcOrd="1" destOrd="0" presId="urn:microsoft.com/office/officeart/2005/8/layout/vProcess5"/>
    <dgm:cxn modelId="{0D539E2D-1BCB-4EDC-8681-376DCAFF5DAC}" srcId="{277967FB-8B68-49E8-8999-0BAC4B8D147E}" destId="{1BE1450F-D489-4A21-9B66-05F107430996}" srcOrd="4" destOrd="0" parTransId="{933A2C6D-52AC-43EE-B2CB-6DD8149A2CB3}" sibTransId="{3F990228-9AC6-498C-8A64-3CE313543C1F}"/>
    <dgm:cxn modelId="{B3438B33-C2EC-4BEA-8144-8A1B2CBCA10A}" type="presOf" srcId="{1BE1450F-D489-4A21-9B66-05F107430996}" destId="{AF7BA041-ED32-4F8D-A15C-1D6A1A9CDC4A}" srcOrd="0" destOrd="0" presId="urn:microsoft.com/office/officeart/2005/8/layout/vProcess5"/>
    <dgm:cxn modelId="{986D2F35-6A85-4293-BCC9-E9E4ADC3C3DD}" type="presOf" srcId="{D6E96996-4973-4585-A837-F168BAEEEF70}" destId="{5C84684B-94BF-4225-B98A-E00CB4526F05}" srcOrd="0" destOrd="0" presId="urn:microsoft.com/office/officeart/2005/8/layout/vProcess5"/>
    <dgm:cxn modelId="{B8B6B938-F9EB-4CAA-9C77-F1D1ED7D9996}" type="presOf" srcId="{8F730D03-9C17-4829-8F71-D1C104C47999}" destId="{CE56EA25-424F-4B56-9994-2749747E8930}" srcOrd="0" destOrd="0" presId="urn:microsoft.com/office/officeart/2005/8/layout/vProcess5"/>
    <dgm:cxn modelId="{A4E36661-9332-44A0-B6AE-8E1671BDE7D6}" type="presOf" srcId="{D6E96996-4973-4585-A837-F168BAEEEF70}" destId="{BAAF4EB0-B0E1-4FAD-9537-242AEB632F7E}" srcOrd="1" destOrd="0" presId="urn:microsoft.com/office/officeart/2005/8/layout/vProcess5"/>
    <dgm:cxn modelId="{D5CF5861-CB97-4CA9-95CD-FBD8F6F4B05A}" srcId="{277967FB-8B68-49E8-8999-0BAC4B8D147E}" destId="{D6E96996-4973-4585-A837-F168BAEEEF70}" srcOrd="0" destOrd="0" parTransId="{9B0D911C-7A6D-4A07-A0BD-A0FBFDAE883E}" sibTransId="{7913FCFF-ECBC-4AFA-A914-9CB5D7F704CF}"/>
    <dgm:cxn modelId="{525D0B67-4015-42F6-9F07-59F2186F82D1}" type="presOf" srcId="{8F730D03-9C17-4829-8F71-D1C104C47999}" destId="{67031881-C40F-494A-9B59-98B91A29DC1B}" srcOrd="1" destOrd="0" presId="urn:microsoft.com/office/officeart/2005/8/layout/vProcess5"/>
    <dgm:cxn modelId="{3F31EF6B-FE15-41CD-B3C2-7E5014092503}" type="presOf" srcId="{7913FCFF-ECBC-4AFA-A914-9CB5D7F704CF}" destId="{09D6AE38-1B31-46E1-8D59-AFFA9412F891}" srcOrd="0" destOrd="0" presId="urn:microsoft.com/office/officeart/2005/8/layout/vProcess5"/>
    <dgm:cxn modelId="{621AE779-F9E3-4267-9633-00FC65D17222}" type="presOf" srcId="{1BE1450F-D489-4A21-9B66-05F107430996}" destId="{40AF3B13-1796-440B-80A0-7A8AD203BBC4}" srcOrd="1" destOrd="0" presId="urn:microsoft.com/office/officeart/2005/8/layout/vProcess5"/>
    <dgm:cxn modelId="{9F008B83-AA3B-44DC-B1C3-4DBA91570224}" srcId="{277967FB-8B68-49E8-8999-0BAC4B8D147E}" destId="{8F730D03-9C17-4829-8F71-D1C104C47999}" srcOrd="2" destOrd="0" parTransId="{B9788A4C-1913-4A38-B4A4-D661D523F8B1}" sibTransId="{F774EA3D-497A-4B3F-8164-B7BA4BB299A3}"/>
    <dgm:cxn modelId="{DFAB0D85-C7BB-461D-BF38-5AC8D9A9AA4B}" type="presOf" srcId="{F774EA3D-497A-4B3F-8164-B7BA4BB299A3}" destId="{8DD93C45-4E8C-40B6-BC3E-CA68D39354F2}" srcOrd="0" destOrd="0" presId="urn:microsoft.com/office/officeart/2005/8/layout/vProcess5"/>
    <dgm:cxn modelId="{D257238B-9471-4B9B-9778-327BEE433EB1}" type="presOf" srcId="{277967FB-8B68-49E8-8999-0BAC4B8D147E}" destId="{8D744949-ECD8-47FC-9082-0AEE9C22D9B7}" srcOrd="0" destOrd="0" presId="urn:microsoft.com/office/officeart/2005/8/layout/vProcess5"/>
    <dgm:cxn modelId="{6C504C9D-0B35-49A2-AA88-21020EDFC73D}" srcId="{277967FB-8B68-49E8-8999-0BAC4B8D147E}" destId="{6FD80FD1-2C71-4DD4-9851-D133BD2E6917}" srcOrd="3" destOrd="0" parTransId="{342C926C-5647-4E2E-A8C5-E612272EC09E}" sibTransId="{4C9F933C-F31E-45C0-9541-F4A023114CD3}"/>
    <dgm:cxn modelId="{3622309E-D131-40C2-80A9-416EC3320758}" srcId="{277967FB-8B68-49E8-8999-0BAC4B8D147E}" destId="{D16C6377-434B-4B07-A9F6-17553E88B1D4}" srcOrd="1" destOrd="0" parTransId="{A9E14EED-0608-403D-9CF0-DC949CA6BE3B}" sibTransId="{EBE244A4-81A1-469D-8ED3-9EFB11377229}"/>
    <dgm:cxn modelId="{E1B913E4-6866-452E-8B15-C84B56224CD8}" type="presOf" srcId="{4C9F933C-F31E-45C0-9541-F4A023114CD3}" destId="{BFA4CD42-BC00-49FB-ADC8-CDD37D93E6E7}" srcOrd="0" destOrd="0" presId="urn:microsoft.com/office/officeart/2005/8/layout/vProcess5"/>
    <dgm:cxn modelId="{8E8231EE-F9DF-486D-9B24-617CEB3E3FA1}" type="presOf" srcId="{6FD80FD1-2C71-4DD4-9851-D133BD2E6917}" destId="{D51E7C62-59D7-44F7-BB73-6CC52772E5E4}" srcOrd="1" destOrd="0" presId="urn:microsoft.com/office/officeart/2005/8/layout/vProcess5"/>
    <dgm:cxn modelId="{2CA17B87-A223-411B-85D0-E0FAE5495C75}" type="presParOf" srcId="{8D744949-ECD8-47FC-9082-0AEE9C22D9B7}" destId="{783F88A3-54EC-4556-8507-0192BEDB20E2}" srcOrd="0" destOrd="0" presId="urn:microsoft.com/office/officeart/2005/8/layout/vProcess5"/>
    <dgm:cxn modelId="{A0A4FAE7-7994-4DBD-8F31-91F606A2EC97}" type="presParOf" srcId="{8D744949-ECD8-47FC-9082-0AEE9C22D9B7}" destId="{5C84684B-94BF-4225-B98A-E00CB4526F05}" srcOrd="1" destOrd="0" presId="urn:microsoft.com/office/officeart/2005/8/layout/vProcess5"/>
    <dgm:cxn modelId="{A0944FE3-16CA-4A60-927E-07E1DE59F6A1}" type="presParOf" srcId="{8D744949-ECD8-47FC-9082-0AEE9C22D9B7}" destId="{45C2163B-98E3-4798-85E3-52C69604835D}" srcOrd="2" destOrd="0" presId="urn:microsoft.com/office/officeart/2005/8/layout/vProcess5"/>
    <dgm:cxn modelId="{605F0EE5-E6D3-48CA-BE36-FF5A453531F1}" type="presParOf" srcId="{8D744949-ECD8-47FC-9082-0AEE9C22D9B7}" destId="{CE56EA25-424F-4B56-9994-2749747E8930}" srcOrd="3" destOrd="0" presId="urn:microsoft.com/office/officeart/2005/8/layout/vProcess5"/>
    <dgm:cxn modelId="{17084C59-6563-432F-8BFE-BD9E920A27D0}" type="presParOf" srcId="{8D744949-ECD8-47FC-9082-0AEE9C22D9B7}" destId="{59642787-F86C-4CBA-94BD-9032DC6F1B1C}" srcOrd="4" destOrd="0" presId="urn:microsoft.com/office/officeart/2005/8/layout/vProcess5"/>
    <dgm:cxn modelId="{4588DF36-0E9B-4FEE-9100-4BC0D479DFFF}" type="presParOf" srcId="{8D744949-ECD8-47FC-9082-0AEE9C22D9B7}" destId="{AF7BA041-ED32-4F8D-A15C-1D6A1A9CDC4A}" srcOrd="5" destOrd="0" presId="urn:microsoft.com/office/officeart/2005/8/layout/vProcess5"/>
    <dgm:cxn modelId="{89038D5C-0785-48AB-BA4C-E02A2CE92BF4}" type="presParOf" srcId="{8D744949-ECD8-47FC-9082-0AEE9C22D9B7}" destId="{09D6AE38-1B31-46E1-8D59-AFFA9412F891}" srcOrd="6" destOrd="0" presId="urn:microsoft.com/office/officeart/2005/8/layout/vProcess5"/>
    <dgm:cxn modelId="{9641F91A-9690-4B43-9BC6-D4237E8B82AD}" type="presParOf" srcId="{8D744949-ECD8-47FC-9082-0AEE9C22D9B7}" destId="{DCFE1CCA-4683-4841-AF58-DD23C6864AD1}" srcOrd="7" destOrd="0" presId="urn:microsoft.com/office/officeart/2005/8/layout/vProcess5"/>
    <dgm:cxn modelId="{2824AD2F-2128-48E1-8BA2-9AF6550169CA}" type="presParOf" srcId="{8D744949-ECD8-47FC-9082-0AEE9C22D9B7}" destId="{8DD93C45-4E8C-40B6-BC3E-CA68D39354F2}" srcOrd="8" destOrd="0" presId="urn:microsoft.com/office/officeart/2005/8/layout/vProcess5"/>
    <dgm:cxn modelId="{B0CD87B4-755D-47B9-8D2B-BFF224CDB8A1}" type="presParOf" srcId="{8D744949-ECD8-47FC-9082-0AEE9C22D9B7}" destId="{BFA4CD42-BC00-49FB-ADC8-CDD37D93E6E7}" srcOrd="9" destOrd="0" presId="urn:microsoft.com/office/officeart/2005/8/layout/vProcess5"/>
    <dgm:cxn modelId="{D60CE428-ED34-47F7-8D50-76297C9963AE}" type="presParOf" srcId="{8D744949-ECD8-47FC-9082-0AEE9C22D9B7}" destId="{BAAF4EB0-B0E1-4FAD-9537-242AEB632F7E}" srcOrd="10" destOrd="0" presId="urn:microsoft.com/office/officeart/2005/8/layout/vProcess5"/>
    <dgm:cxn modelId="{22FD37E8-2B16-46A6-87D6-0F6181BBF8F8}" type="presParOf" srcId="{8D744949-ECD8-47FC-9082-0AEE9C22D9B7}" destId="{670A1B85-1569-44CE-81BB-ADDC89A2AE1F}" srcOrd="11" destOrd="0" presId="urn:microsoft.com/office/officeart/2005/8/layout/vProcess5"/>
    <dgm:cxn modelId="{943C2835-AF0D-42F2-9500-17E11964233E}" type="presParOf" srcId="{8D744949-ECD8-47FC-9082-0AEE9C22D9B7}" destId="{67031881-C40F-494A-9B59-98B91A29DC1B}" srcOrd="12" destOrd="0" presId="urn:microsoft.com/office/officeart/2005/8/layout/vProcess5"/>
    <dgm:cxn modelId="{B27A0A56-21FD-4A39-B7FA-7EDE61C1EC7E}" type="presParOf" srcId="{8D744949-ECD8-47FC-9082-0AEE9C22D9B7}" destId="{D51E7C62-59D7-44F7-BB73-6CC52772E5E4}" srcOrd="13" destOrd="0" presId="urn:microsoft.com/office/officeart/2005/8/layout/vProcess5"/>
    <dgm:cxn modelId="{EEDED838-B50F-4C38-A0E6-64E0ED887B67}" type="presParOf" srcId="{8D744949-ECD8-47FC-9082-0AEE9C22D9B7}" destId="{40AF3B13-1796-440B-80A0-7A8AD203BBC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7410C1C-3BB7-4EA5-A320-C87396A64D69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F9FFE5C-1E43-433F-9C49-AF163E802A6C}">
      <dgm:prSet custT="1"/>
      <dgm:spPr/>
      <dgm:t>
        <a:bodyPr/>
        <a:lstStyle/>
        <a:p>
          <a:r>
            <a:rPr lang="el-GR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Συνέπειες του Στίγματος (Κοινωνικές):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45A26-DD6B-4E83-AB00-D716A7CA2B14}" type="parTrans" cxnId="{A5E012D2-DCBF-49AE-92C4-6743EE21294A}">
      <dgm:prSet/>
      <dgm:spPr/>
      <dgm:t>
        <a:bodyPr/>
        <a:lstStyle/>
        <a:p>
          <a:endParaRPr lang="en-US"/>
        </a:p>
      </dgm:t>
    </dgm:pt>
    <dgm:pt modelId="{731461D6-21CE-482A-92CA-94E883B4C2D1}" type="sibTrans" cxnId="{A5E012D2-DCBF-49AE-92C4-6743EE21294A}">
      <dgm:prSet/>
      <dgm:spPr/>
      <dgm:t>
        <a:bodyPr/>
        <a:lstStyle/>
        <a:p>
          <a:endParaRPr lang="en-US"/>
        </a:p>
      </dgm:t>
    </dgm:pt>
    <dgm:pt modelId="{60745977-ADA4-4FB0-9B87-366E2557C328}">
      <dgm:prSet custT="1"/>
      <dgm:spPr/>
      <dgm:t>
        <a:bodyPr/>
        <a:lstStyle/>
        <a:p>
          <a:r>
            <a:rPr lang="el-GR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Τυπικές: στέρηση δικαιωμάτων (πολιτικών, επαγγελματικών)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778A06-5136-4083-A6DB-0927D26A9B82}" type="parTrans" cxnId="{4586D11E-C798-4583-B802-726B14683F74}">
      <dgm:prSet/>
      <dgm:spPr/>
      <dgm:t>
        <a:bodyPr/>
        <a:lstStyle/>
        <a:p>
          <a:endParaRPr lang="en-US"/>
        </a:p>
      </dgm:t>
    </dgm:pt>
    <dgm:pt modelId="{EDECFCC2-ECAA-4341-84C3-A28EF466E43B}" type="sibTrans" cxnId="{4586D11E-C798-4583-B802-726B14683F74}">
      <dgm:prSet/>
      <dgm:spPr/>
      <dgm:t>
        <a:bodyPr/>
        <a:lstStyle/>
        <a:p>
          <a:endParaRPr lang="en-US"/>
        </a:p>
      </dgm:t>
    </dgm:pt>
    <dgm:pt modelId="{C55DCAD9-97FB-4A98-9BC7-394FC70F79EE}">
      <dgm:prSet custT="1"/>
      <dgm:spPr/>
      <dgm:t>
        <a:bodyPr/>
        <a:lstStyle/>
        <a:p>
          <a:r>
            <a:rPr lang="el-GR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Άτυπες: κοινωνική απόρριψη, στερεοτυπική αντιμετώπιση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2E89CB-F5EB-4820-94DB-8A2BAF280BB3}" type="parTrans" cxnId="{DB9A75CF-EEF4-4BF4-A431-68A4174B81EF}">
      <dgm:prSet/>
      <dgm:spPr/>
      <dgm:t>
        <a:bodyPr/>
        <a:lstStyle/>
        <a:p>
          <a:endParaRPr lang="en-US"/>
        </a:p>
      </dgm:t>
    </dgm:pt>
    <dgm:pt modelId="{6E2D96B4-3007-43BC-9230-F4BAEBF172E5}" type="sibTrans" cxnId="{DB9A75CF-EEF4-4BF4-A431-68A4174B81EF}">
      <dgm:prSet/>
      <dgm:spPr/>
      <dgm:t>
        <a:bodyPr/>
        <a:lstStyle/>
        <a:p>
          <a:endParaRPr lang="en-US"/>
        </a:p>
      </dgm:t>
    </dgm:pt>
    <dgm:pt modelId="{4FBB70FD-9D92-4B13-A3A3-1E74D9A98E70}">
      <dgm:prSet custT="1"/>
      <dgm:spPr/>
      <dgm:t>
        <a:bodyPr/>
        <a:lstStyle/>
        <a:p>
          <a:r>
            <a:rPr lang="el-GR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Μέσα Μαζικής Ενημέρωσης → δραματοποίηση και φόβος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602BB9-53A9-4CB0-946A-652773E3C7AC}" type="parTrans" cxnId="{FCD7E29A-38D0-406A-999D-B1D51984A4A1}">
      <dgm:prSet/>
      <dgm:spPr/>
      <dgm:t>
        <a:bodyPr/>
        <a:lstStyle/>
        <a:p>
          <a:endParaRPr lang="en-US"/>
        </a:p>
      </dgm:t>
    </dgm:pt>
    <dgm:pt modelId="{E176A8E4-8CF1-47F1-8CF5-1906AD380E11}" type="sibTrans" cxnId="{FCD7E29A-38D0-406A-999D-B1D51984A4A1}">
      <dgm:prSet/>
      <dgm:spPr/>
      <dgm:t>
        <a:bodyPr/>
        <a:lstStyle/>
        <a:p>
          <a:endParaRPr lang="en-US"/>
        </a:p>
      </dgm:t>
    </dgm:pt>
    <dgm:pt modelId="{A67CB107-DAA6-47C8-A5F6-51ACF763BB1B}">
      <dgm:prSet custT="1"/>
      <dgm:spPr/>
      <dgm:t>
        <a:bodyPr/>
        <a:lstStyle/>
        <a:p>
          <a:r>
            <a:rPr lang="el-GR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Αποκορύφωμα στιγματισμού: Εγκλισμός στη φυλακή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58BE21-6382-4158-BD66-961BE034C538}" type="parTrans" cxnId="{9A45E3C8-513D-4E86-974F-D010CBC05711}">
      <dgm:prSet/>
      <dgm:spPr/>
      <dgm:t>
        <a:bodyPr/>
        <a:lstStyle/>
        <a:p>
          <a:endParaRPr lang="en-US"/>
        </a:p>
      </dgm:t>
    </dgm:pt>
    <dgm:pt modelId="{3F00637E-0379-4952-AF66-4C5471E579ED}" type="sibTrans" cxnId="{9A45E3C8-513D-4E86-974F-D010CBC05711}">
      <dgm:prSet/>
      <dgm:spPr/>
      <dgm:t>
        <a:bodyPr/>
        <a:lstStyle/>
        <a:p>
          <a:endParaRPr lang="en-US"/>
        </a:p>
      </dgm:t>
    </dgm:pt>
    <dgm:pt modelId="{C7C1046F-44BE-4522-B759-88EE06146DB7}" type="pres">
      <dgm:prSet presAssocID="{F7410C1C-3BB7-4EA5-A320-C87396A64D69}" presName="linear" presStyleCnt="0">
        <dgm:presLayoutVars>
          <dgm:dir/>
          <dgm:animLvl val="lvl"/>
          <dgm:resizeHandles val="exact"/>
        </dgm:presLayoutVars>
      </dgm:prSet>
      <dgm:spPr/>
    </dgm:pt>
    <dgm:pt modelId="{9A3E362C-DFBD-4853-AA9D-B55578D1F4C8}" type="pres">
      <dgm:prSet presAssocID="{4F9FFE5C-1E43-433F-9C49-AF163E802A6C}" presName="parentLin" presStyleCnt="0"/>
      <dgm:spPr/>
    </dgm:pt>
    <dgm:pt modelId="{ED7D0C93-5DD3-463D-AD8F-0D9CC8097717}" type="pres">
      <dgm:prSet presAssocID="{4F9FFE5C-1E43-433F-9C49-AF163E802A6C}" presName="parentLeftMargin" presStyleLbl="node1" presStyleIdx="0" presStyleCnt="5"/>
      <dgm:spPr/>
    </dgm:pt>
    <dgm:pt modelId="{63A64EC3-3DC6-4083-9358-B17FC0B055C2}" type="pres">
      <dgm:prSet presAssocID="{4F9FFE5C-1E43-433F-9C49-AF163E802A6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E79D7B5-E350-4D5D-86D5-9CE95308498D}" type="pres">
      <dgm:prSet presAssocID="{4F9FFE5C-1E43-433F-9C49-AF163E802A6C}" presName="negativeSpace" presStyleCnt="0"/>
      <dgm:spPr/>
    </dgm:pt>
    <dgm:pt modelId="{A2E7E133-2043-4366-9B02-B44D5D7D7966}" type="pres">
      <dgm:prSet presAssocID="{4F9FFE5C-1E43-433F-9C49-AF163E802A6C}" presName="childText" presStyleLbl="conFgAcc1" presStyleIdx="0" presStyleCnt="5">
        <dgm:presLayoutVars>
          <dgm:bulletEnabled val="1"/>
        </dgm:presLayoutVars>
      </dgm:prSet>
      <dgm:spPr/>
    </dgm:pt>
    <dgm:pt modelId="{A376FBA5-AB49-43D8-85F1-B6DE6DF86FA6}" type="pres">
      <dgm:prSet presAssocID="{731461D6-21CE-482A-92CA-94E883B4C2D1}" presName="spaceBetweenRectangles" presStyleCnt="0"/>
      <dgm:spPr/>
    </dgm:pt>
    <dgm:pt modelId="{F5A74AEB-593C-4318-B037-AB0F6963975C}" type="pres">
      <dgm:prSet presAssocID="{60745977-ADA4-4FB0-9B87-366E2557C328}" presName="parentLin" presStyleCnt="0"/>
      <dgm:spPr/>
    </dgm:pt>
    <dgm:pt modelId="{4394C670-D47B-490F-AB5A-3DB4F51BF1EB}" type="pres">
      <dgm:prSet presAssocID="{60745977-ADA4-4FB0-9B87-366E2557C328}" presName="parentLeftMargin" presStyleLbl="node1" presStyleIdx="0" presStyleCnt="5"/>
      <dgm:spPr/>
    </dgm:pt>
    <dgm:pt modelId="{87B61F50-49CA-4A5E-9BDF-92BA36C85C06}" type="pres">
      <dgm:prSet presAssocID="{60745977-ADA4-4FB0-9B87-366E2557C32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016CDE5-BCF5-4983-B9E7-B852CD33B3F8}" type="pres">
      <dgm:prSet presAssocID="{60745977-ADA4-4FB0-9B87-366E2557C328}" presName="negativeSpace" presStyleCnt="0"/>
      <dgm:spPr/>
    </dgm:pt>
    <dgm:pt modelId="{975C25AD-3F05-441D-BA80-12850ADC5AE6}" type="pres">
      <dgm:prSet presAssocID="{60745977-ADA4-4FB0-9B87-366E2557C328}" presName="childText" presStyleLbl="conFgAcc1" presStyleIdx="1" presStyleCnt="5">
        <dgm:presLayoutVars>
          <dgm:bulletEnabled val="1"/>
        </dgm:presLayoutVars>
      </dgm:prSet>
      <dgm:spPr/>
    </dgm:pt>
    <dgm:pt modelId="{5BF26EC6-D483-4782-A3F3-6958CB4892A9}" type="pres">
      <dgm:prSet presAssocID="{EDECFCC2-ECAA-4341-84C3-A28EF466E43B}" presName="spaceBetweenRectangles" presStyleCnt="0"/>
      <dgm:spPr/>
    </dgm:pt>
    <dgm:pt modelId="{DCAD0783-B07D-473A-A31E-CCF301E0FB13}" type="pres">
      <dgm:prSet presAssocID="{C55DCAD9-97FB-4A98-9BC7-394FC70F79EE}" presName="parentLin" presStyleCnt="0"/>
      <dgm:spPr/>
    </dgm:pt>
    <dgm:pt modelId="{FC1ADF56-322A-4253-B6D8-19B8DC6D33A0}" type="pres">
      <dgm:prSet presAssocID="{C55DCAD9-97FB-4A98-9BC7-394FC70F79EE}" presName="parentLeftMargin" presStyleLbl="node1" presStyleIdx="1" presStyleCnt="5"/>
      <dgm:spPr/>
    </dgm:pt>
    <dgm:pt modelId="{EE869E41-4540-429D-B065-738BAE4FD083}" type="pres">
      <dgm:prSet presAssocID="{C55DCAD9-97FB-4A98-9BC7-394FC70F79E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77FE47C-3E80-4334-9341-2AC2E928F535}" type="pres">
      <dgm:prSet presAssocID="{C55DCAD9-97FB-4A98-9BC7-394FC70F79EE}" presName="negativeSpace" presStyleCnt="0"/>
      <dgm:spPr/>
    </dgm:pt>
    <dgm:pt modelId="{9A20DAEC-704A-4E77-B675-66E9369F462E}" type="pres">
      <dgm:prSet presAssocID="{C55DCAD9-97FB-4A98-9BC7-394FC70F79EE}" presName="childText" presStyleLbl="conFgAcc1" presStyleIdx="2" presStyleCnt="5">
        <dgm:presLayoutVars>
          <dgm:bulletEnabled val="1"/>
        </dgm:presLayoutVars>
      </dgm:prSet>
      <dgm:spPr/>
    </dgm:pt>
    <dgm:pt modelId="{71282A83-6FF0-47CC-981F-BF41E1FE6E5B}" type="pres">
      <dgm:prSet presAssocID="{6E2D96B4-3007-43BC-9230-F4BAEBF172E5}" presName="spaceBetweenRectangles" presStyleCnt="0"/>
      <dgm:spPr/>
    </dgm:pt>
    <dgm:pt modelId="{5D0BAB55-B6A2-4BB8-BDE2-384D5D24F7D6}" type="pres">
      <dgm:prSet presAssocID="{4FBB70FD-9D92-4B13-A3A3-1E74D9A98E70}" presName="parentLin" presStyleCnt="0"/>
      <dgm:spPr/>
    </dgm:pt>
    <dgm:pt modelId="{65D110B1-D278-49C2-B36D-7675676E71A3}" type="pres">
      <dgm:prSet presAssocID="{4FBB70FD-9D92-4B13-A3A3-1E74D9A98E70}" presName="parentLeftMargin" presStyleLbl="node1" presStyleIdx="2" presStyleCnt="5"/>
      <dgm:spPr/>
    </dgm:pt>
    <dgm:pt modelId="{B13266D2-5776-4AC4-A756-FC5D879D15B2}" type="pres">
      <dgm:prSet presAssocID="{4FBB70FD-9D92-4B13-A3A3-1E74D9A98E7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CCEF511-DDFB-47A8-A00D-51F98031AF51}" type="pres">
      <dgm:prSet presAssocID="{4FBB70FD-9D92-4B13-A3A3-1E74D9A98E70}" presName="negativeSpace" presStyleCnt="0"/>
      <dgm:spPr/>
    </dgm:pt>
    <dgm:pt modelId="{A4661098-DCB5-469E-899A-C41D8C8B96B8}" type="pres">
      <dgm:prSet presAssocID="{4FBB70FD-9D92-4B13-A3A3-1E74D9A98E70}" presName="childText" presStyleLbl="conFgAcc1" presStyleIdx="3" presStyleCnt="5">
        <dgm:presLayoutVars>
          <dgm:bulletEnabled val="1"/>
        </dgm:presLayoutVars>
      </dgm:prSet>
      <dgm:spPr/>
    </dgm:pt>
    <dgm:pt modelId="{0208124D-41B8-4DCB-BA1E-48747BA4F1B4}" type="pres">
      <dgm:prSet presAssocID="{E176A8E4-8CF1-47F1-8CF5-1906AD380E11}" presName="spaceBetweenRectangles" presStyleCnt="0"/>
      <dgm:spPr/>
    </dgm:pt>
    <dgm:pt modelId="{C330470E-CAAA-44F4-8F9D-097DA964F9F1}" type="pres">
      <dgm:prSet presAssocID="{A67CB107-DAA6-47C8-A5F6-51ACF763BB1B}" presName="parentLin" presStyleCnt="0"/>
      <dgm:spPr/>
    </dgm:pt>
    <dgm:pt modelId="{1EDA68F3-82E0-426E-89E0-9DA1CC1FFC76}" type="pres">
      <dgm:prSet presAssocID="{A67CB107-DAA6-47C8-A5F6-51ACF763BB1B}" presName="parentLeftMargin" presStyleLbl="node1" presStyleIdx="3" presStyleCnt="5"/>
      <dgm:spPr/>
    </dgm:pt>
    <dgm:pt modelId="{5314142E-FDCC-423A-8882-4BE89F630C88}" type="pres">
      <dgm:prSet presAssocID="{A67CB107-DAA6-47C8-A5F6-51ACF763BB1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19E2F6D-E1F7-4E2A-8AF5-520F3909CEE3}" type="pres">
      <dgm:prSet presAssocID="{A67CB107-DAA6-47C8-A5F6-51ACF763BB1B}" presName="negativeSpace" presStyleCnt="0"/>
      <dgm:spPr/>
    </dgm:pt>
    <dgm:pt modelId="{94DE0DF5-03F5-4996-BC86-39E6626738D9}" type="pres">
      <dgm:prSet presAssocID="{A67CB107-DAA6-47C8-A5F6-51ACF763BB1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1470805-6CB8-4F86-ABE3-13DF3C158956}" type="presOf" srcId="{C55DCAD9-97FB-4A98-9BC7-394FC70F79EE}" destId="{EE869E41-4540-429D-B065-738BAE4FD083}" srcOrd="1" destOrd="0" presId="urn:microsoft.com/office/officeart/2005/8/layout/list1"/>
    <dgm:cxn modelId="{BFFD6B14-5ACB-468F-892E-E34622466E42}" type="presOf" srcId="{F7410C1C-3BB7-4EA5-A320-C87396A64D69}" destId="{C7C1046F-44BE-4522-B759-88EE06146DB7}" srcOrd="0" destOrd="0" presId="urn:microsoft.com/office/officeart/2005/8/layout/list1"/>
    <dgm:cxn modelId="{675DB814-2BE9-4E49-A4F0-0428D88E072C}" type="presOf" srcId="{4F9FFE5C-1E43-433F-9C49-AF163E802A6C}" destId="{ED7D0C93-5DD3-463D-AD8F-0D9CC8097717}" srcOrd="0" destOrd="0" presId="urn:microsoft.com/office/officeart/2005/8/layout/list1"/>
    <dgm:cxn modelId="{4586D11E-C798-4583-B802-726B14683F74}" srcId="{F7410C1C-3BB7-4EA5-A320-C87396A64D69}" destId="{60745977-ADA4-4FB0-9B87-366E2557C328}" srcOrd="1" destOrd="0" parTransId="{81778A06-5136-4083-A6DB-0927D26A9B82}" sibTransId="{EDECFCC2-ECAA-4341-84C3-A28EF466E43B}"/>
    <dgm:cxn modelId="{7ECAE624-BBBE-4E8A-BED4-EC60CE99B160}" type="presOf" srcId="{A67CB107-DAA6-47C8-A5F6-51ACF763BB1B}" destId="{5314142E-FDCC-423A-8882-4BE89F630C88}" srcOrd="1" destOrd="0" presId="urn:microsoft.com/office/officeart/2005/8/layout/list1"/>
    <dgm:cxn modelId="{D8F37925-B16D-4543-B59E-480F8FD41F7C}" type="presOf" srcId="{4F9FFE5C-1E43-433F-9C49-AF163E802A6C}" destId="{63A64EC3-3DC6-4083-9358-B17FC0B055C2}" srcOrd="1" destOrd="0" presId="urn:microsoft.com/office/officeart/2005/8/layout/list1"/>
    <dgm:cxn modelId="{5583A533-2427-41AB-8A1B-15531E45C630}" type="presOf" srcId="{60745977-ADA4-4FB0-9B87-366E2557C328}" destId="{4394C670-D47B-490F-AB5A-3DB4F51BF1EB}" srcOrd="0" destOrd="0" presId="urn:microsoft.com/office/officeart/2005/8/layout/list1"/>
    <dgm:cxn modelId="{0AB5E03B-0901-452A-AE1E-434F3B0A315B}" type="presOf" srcId="{60745977-ADA4-4FB0-9B87-366E2557C328}" destId="{87B61F50-49CA-4A5E-9BDF-92BA36C85C06}" srcOrd="1" destOrd="0" presId="urn:microsoft.com/office/officeart/2005/8/layout/list1"/>
    <dgm:cxn modelId="{9F8F9E3E-F239-4872-9A8A-C4065911660B}" type="presOf" srcId="{4FBB70FD-9D92-4B13-A3A3-1E74D9A98E70}" destId="{65D110B1-D278-49C2-B36D-7675676E71A3}" srcOrd="0" destOrd="0" presId="urn:microsoft.com/office/officeart/2005/8/layout/list1"/>
    <dgm:cxn modelId="{5944E367-249C-4D29-B30E-7C0CB1E38DC7}" type="presOf" srcId="{A67CB107-DAA6-47C8-A5F6-51ACF763BB1B}" destId="{1EDA68F3-82E0-426E-89E0-9DA1CC1FFC76}" srcOrd="0" destOrd="0" presId="urn:microsoft.com/office/officeart/2005/8/layout/list1"/>
    <dgm:cxn modelId="{FCD7E29A-38D0-406A-999D-B1D51984A4A1}" srcId="{F7410C1C-3BB7-4EA5-A320-C87396A64D69}" destId="{4FBB70FD-9D92-4B13-A3A3-1E74D9A98E70}" srcOrd="3" destOrd="0" parTransId="{E8602BB9-53A9-4CB0-946A-652773E3C7AC}" sibTransId="{E176A8E4-8CF1-47F1-8CF5-1906AD380E11}"/>
    <dgm:cxn modelId="{830BC2B5-B1FC-41FC-99CD-21BF1D1620A5}" type="presOf" srcId="{C55DCAD9-97FB-4A98-9BC7-394FC70F79EE}" destId="{FC1ADF56-322A-4253-B6D8-19B8DC6D33A0}" srcOrd="0" destOrd="0" presId="urn:microsoft.com/office/officeart/2005/8/layout/list1"/>
    <dgm:cxn modelId="{9A45E3C8-513D-4E86-974F-D010CBC05711}" srcId="{F7410C1C-3BB7-4EA5-A320-C87396A64D69}" destId="{A67CB107-DAA6-47C8-A5F6-51ACF763BB1B}" srcOrd="4" destOrd="0" parTransId="{C058BE21-6382-4158-BD66-961BE034C538}" sibTransId="{3F00637E-0379-4952-AF66-4C5471E579ED}"/>
    <dgm:cxn modelId="{DB9A75CF-EEF4-4BF4-A431-68A4174B81EF}" srcId="{F7410C1C-3BB7-4EA5-A320-C87396A64D69}" destId="{C55DCAD9-97FB-4A98-9BC7-394FC70F79EE}" srcOrd="2" destOrd="0" parTransId="{612E89CB-F5EB-4820-94DB-8A2BAF280BB3}" sibTransId="{6E2D96B4-3007-43BC-9230-F4BAEBF172E5}"/>
    <dgm:cxn modelId="{17F85DD1-0239-41CE-BE9A-4571DC204255}" type="presOf" srcId="{4FBB70FD-9D92-4B13-A3A3-1E74D9A98E70}" destId="{B13266D2-5776-4AC4-A756-FC5D879D15B2}" srcOrd="1" destOrd="0" presId="urn:microsoft.com/office/officeart/2005/8/layout/list1"/>
    <dgm:cxn modelId="{A5E012D2-DCBF-49AE-92C4-6743EE21294A}" srcId="{F7410C1C-3BB7-4EA5-A320-C87396A64D69}" destId="{4F9FFE5C-1E43-433F-9C49-AF163E802A6C}" srcOrd="0" destOrd="0" parTransId="{58845A26-DD6B-4E83-AB00-D716A7CA2B14}" sibTransId="{731461D6-21CE-482A-92CA-94E883B4C2D1}"/>
    <dgm:cxn modelId="{20EFF7DC-D6CC-4915-B4D6-432793F557B1}" type="presParOf" srcId="{C7C1046F-44BE-4522-B759-88EE06146DB7}" destId="{9A3E362C-DFBD-4853-AA9D-B55578D1F4C8}" srcOrd="0" destOrd="0" presId="urn:microsoft.com/office/officeart/2005/8/layout/list1"/>
    <dgm:cxn modelId="{E600AA7E-714A-4910-8A6E-562F18074BC8}" type="presParOf" srcId="{9A3E362C-DFBD-4853-AA9D-B55578D1F4C8}" destId="{ED7D0C93-5DD3-463D-AD8F-0D9CC8097717}" srcOrd="0" destOrd="0" presId="urn:microsoft.com/office/officeart/2005/8/layout/list1"/>
    <dgm:cxn modelId="{436D9D29-1F78-44F8-8DC7-5C77137ABBE8}" type="presParOf" srcId="{9A3E362C-DFBD-4853-AA9D-B55578D1F4C8}" destId="{63A64EC3-3DC6-4083-9358-B17FC0B055C2}" srcOrd="1" destOrd="0" presId="urn:microsoft.com/office/officeart/2005/8/layout/list1"/>
    <dgm:cxn modelId="{C947C78C-C825-4963-92CD-94241842A780}" type="presParOf" srcId="{C7C1046F-44BE-4522-B759-88EE06146DB7}" destId="{7E79D7B5-E350-4D5D-86D5-9CE95308498D}" srcOrd="1" destOrd="0" presId="urn:microsoft.com/office/officeart/2005/8/layout/list1"/>
    <dgm:cxn modelId="{614AC17A-D4B0-449D-9B14-1D9DDDDDB179}" type="presParOf" srcId="{C7C1046F-44BE-4522-B759-88EE06146DB7}" destId="{A2E7E133-2043-4366-9B02-B44D5D7D7966}" srcOrd="2" destOrd="0" presId="urn:microsoft.com/office/officeart/2005/8/layout/list1"/>
    <dgm:cxn modelId="{328436AF-723D-48C3-91D1-311E74DD9DE3}" type="presParOf" srcId="{C7C1046F-44BE-4522-B759-88EE06146DB7}" destId="{A376FBA5-AB49-43D8-85F1-B6DE6DF86FA6}" srcOrd="3" destOrd="0" presId="urn:microsoft.com/office/officeart/2005/8/layout/list1"/>
    <dgm:cxn modelId="{899DFDB4-E5F7-4EAE-B3E3-A2C5D932C05C}" type="presParOf" srcId="{C7C1046F-44BE-4522-B759-88EE06146DB7}" destId="{F5A74AEB-593C-4318-B037-AB0F6963975C}" srcOrd="4" destOrd="0" presId="urn:microsoft.com/office/officeart/2005/8/layout/list1"/>
    <dgm:cxn modelId="{13FD1ED8-649A-4F08-82AF-96E32E155776}" type="presParOf" srcId="{F5A74AEB-593C-4318-B037-AB0F6963975C}" destId="{4394C670-D47B-490F-AB5A-3DB4F51BF1EB}" srcOrd="0" destOrd="0" presId="urn:microsoft.com/office/officeart/2005/8/layout/list1"/>
    <dgm:cxn modelId="{F0112A07-FB69-4EBB-A1E9-AAEE4D24AB6F}" type="presParOf" srcId="{F5A74AEB-593C-4318-B037-AB0F6963975C}" destId="{87B61F50-49CA-4A5E-9BDF-92BA36C85C06}" srcOrd="1" destOrd="0" presId="urn:microsoft.com/office/officeart/2005/8/layout/list1"/>
    <dgm:cxn modelId="{153D3494-9132-4A5E-96E8-8375CA31BA57}" type="presParOf" srcId="{C7C1046F-44BE-4522-B759-88EE06146DB7}" destId="{1016CDE5-BCF5-4983-B9E7-B852CD33B3F8}" srcOrd="5" destOrd="0" presId="urn:microsoft.com/office/officeart/2005/8/layout/list1"/>
    <dgm:cxn modelId="{2E853931-0D60-4455-9E15-2D6C4BA83DB4}" type="presParOf" srcId="{C7C1046F-44BE-4522-B759-88EE06146DB7}" destId="{975C25AD-3F05-441D-BA80-12850ADC5AE6}" srcOrd="6" destOrd="0" presId="urn:microsoft.com/office/officeart/2005/8/layout/list1"/>
    <dgm:cxn modelId="{78B78352-E676-4323-80A7-7AFED4285F9C}" type="presParOf" srcId="{C7C1046F-44BE-4522-B759-88EE06146DB7}" destId="{5BF26EC6-D483-4782-A3F3-6958CB4892A9}" srcOrd="7" destOrd="0" presId="urn:microsoft.com/office/officeart/2005/8/layout/list1"/>
    <dgm:cxn modelId="{E7996EFF-FA2E-4E12-9814-80AD77793873}" type="presParOf" srcId="{C7C1046F-44BE-4522-B759-88EE06146DB7}" destId="{DCAD0783-B07D-473A-A31E-CCF301E0FB13}" srcOrd="8" destOrd="0" presId="urn:microsoft.com/office/officeart/2005/8/layout/list1"/>
    <dgm:cxn modelId="{368F97F8-1F6C-4348-AE97-F44D279C1AF9}" type="presParOf" srcId="{DCAD0783-B07D-473A-A31E-CCF301E0FB13}" destId="{FC1ADF56-322A-4253-B6D8-19B8DC6D33A0}" srcOrd="0" destOrd="0" presId="urn:microsoft.com/office/officeart/2005/8/layout/list1"/>
    <dgm:cxn modelId="{F0F480B3-4556-47FF-94BF-25E78FC7B86F}" type="presParOf" srcId="{DCAD0783-B07D-473A-A31E-CCF301E0FB13}" destId="{EE869E41-4540-429D-B065-738BAE4FD083}" srcOrd="1" destOrd="0" presId="urn:microsoft.com/office/officeart/2005/8/layout/list1"/>
    <dgm:cxn modelId="{F2DA3A87-27FC-43AC-ACC9-8B05A6FE8610}" type="presParOf" srcId="{C7C1046F-44BE-4522-B759-88EE06146DB7}" destId="{177FE47C-3E80-4334-9341-2AC2E928F535}" srcOrd="9" destOrd="0" presId="urn:microsoft.com/office/officeart/2005/8/layout/list1"/>
    <dgm:cxn modelId="{52AC48F9-6332-4987-B23F-6CE2393A1168}" type="presParOf" srcId="{C7C1046F-44BE-4522-B759-88EE06146DB7}" destId="{9A20DAEC-704A-4E77-B675-66E9369F462E}" srcOrd="10" destOrd="0" presId="urn:microsoft.com/office/officeart/2005/8/layout/list1"/>
    <dgm:cxn modelId="{777AD6B4-0671-4BA2-8F55-C7798ABA6025}" type="presParOf" srcId="{C7C1046F-44BE-4522-B759-88EE06146DB7}" destId="{71282A83-6FF0-47CC-981F-BF41E1FE6E5B}" srcOrd="11" destOrd="0" presId="urn:microsoft.com/office/officeart/2005/8/layout/list1"/>
    <dgm:cxn modelId="{3A42F3F7-6F3F-4AE1-BC0D-374B1A3957A5}" type="presParOf" srcId="{C7C1046F-44BE-4522-B759-88EE06146DB7}" destId="{5D0BAB55-B6A2-4BB8-BDE2-384D5D24F7D6}" srcOrd="12" destOrd="0" presId="urn:microsoft.com/office/officeart/2005/8/layout/list1"/>
    <dgm:cxn modelId="{E93BAD55-FC67-4064-A13B-B4833FCA63BB}" type="presParOf" srcId="{5D0BAB55-B6A2-4BB8-BDE2-384D5D24F7D6}" destId="{65D110B1-D278-49C2-B36D-7675676E71A3}" srcOrd="0" destOrd="0" presId="urn:microsoft.com/office/officeart/2005/8/layout/list1"/>
    <dgm:cxn modelId="{9AF9DAA4-E7CD-48BB-832C-3D2A3BF11358}" type="presParOf" srcId="{5D0BAB55-B6A2-4BB8-BDE2-384D5D24F7D6}" destId="{B13266D2-5776-4AC4-A756-FC5D879D15B2}" srcOrd="1" destOrd="0" presId="urn:microsoft.com/office/officeart/2005/8/layout/list1"/>
    <dgm:cxn modelId="{0E254E5D-F2DC-4481-9088-0AB3A86D92D3}" type="presParOf" srcId="{C7C1046F-44BE-4522-B759-88EE06146DB7}" destId="{CCCEF511-DDFB-47A8-A00D-51F98031AF51}" srcOrd="13" destOrd="0" presId="urn:microsoft.com/office/officeart/2005/8/layout/list1"/>
    <dgm:cxn modelId="{7AC641F1-89D5-4426-9775-564C9502ED58}" type="presParOf" srcId="{C7C1046F-44BE-4522-B759-88EE06146DB7}" destId="{A4661098-DCB5-469E-899A-C41D8C8B96B8}" srcOrd="14" destOrd="0" presId="urn:microsoft.com/office/officeart/2005/8/layout/list1"/>
    <dgm:cxn modelId="{A205FED2-FCE1-493D-A13C-116A364E094D}" type="presParOf" srcId="{C7C1046F-44BE-4522-B759-88EE06146DB7}" destId="{0208124D-41B8-4DCB-BA1E-48747BA4F1B4}" srcOrd="15" destOrd="0" presId="urn:microsoft.com/office/officeart/2005/8/layout/list1"/>
    <dgm:cxn modelId="{49BFE246-5640-420C-AE60-D44EEF9EBAA3}" type="presParOf" srcId="{C7C1046F-44BE-4522-B759-88EE06146DB7}" destId="{C330470E-CAAA-44F4-8F9D-097DA964F9F1}" srcOrd="16" destOrd="0" presId="urn:microsoft.com/office/officeart/2005/8/layout/list1"/>
    <dgm:cxn modelId="{14F96353-9DE5-4BDF-9AAE-22E1828C904B}" type="presParOf" srcId="{C330470E-CAAA-44F4-8F9D-097DA964F9F1}" destId="{1EDA68F3-82E0-426E-89E0-9DA1CC1FFC76}" srcOrd="0" destOrd="0" presId="urn:microsoft.com/office/officeart/2005/8/layout/list1"/>
    <dgm:cxn modelId="{D06AC6F7-B365-4684-A234-8E8A6E2C4C3E}" type="presParOf" srcId="{C330470E-CAAA-44F4-8F9D-097DA964F9F1}" destId="{5314142E-FDCC-423A-8882-4BE89F630C88}" srcOrd="1" destOrd="0" presId="urn:microsoft.com/office/officeart/2005/8/layout/list1"/>
    <dgm:cxn modelId="{41CF18AA-9F0F-412F-97A7-FC1096CD8C78}" type="presParOf" srcId="{C7C1046F-44BE-4522-B759-88EE06146DB7}" destId="{619E2F6D-E1F7-4E2A-8AF5-520F3909CEE3}" srcOrd="17" destOrd="0" presId="urn:microsoft.com/office/officeart/2005/8/layout/list1"/>
    <dgm:cxn modelId="{C71FC57F-2CB3-4A56-9685-C14FBB8F018D}" type="presParOf" srcId="{C7C1046F-44BE-4522-B759-88EE06146DB7}" destId="{94DE0DF5-03F5-4996-BC86-39E6626738D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FC1FD65-929B-4861-A635-58656D89E91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21CE69-8C7A-48BD-BC14-E39796D39DE0}">
      <dgm:prSet/>
      <dgm:spPr/>
      <dgm:t>
        <a:bodyPr/>
        <a:lstStyle/>
        <a:p>
          <a:r>
            <a:rPr lang="el-GR" b="1" dirty="0">
              <a:latin typeface="Times New Roman" panose="02020603050405020304" pitchFamily="18" charset="0"/>
              <a:cs typeface="Times New Roman" panose="02020603050405020304" pitchFamily="18" charset="0"/>
            </a:rPr>
            <a:t>Συνέπειες στην «Εαυτού Εικόνα»: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D5A853-B564-4845-8511-96AD8F4C725F}" type="parTrans" cxnId="{4CFCE4D8-C30C-4030-8AA8-22B2FE141F15}">
      <dgm:prSet/>
      <dgm:spPr/>
      <dgm:t>
        <a:bodyPr/>
        <a:lstStyle/>
        <a:p>
          <a:endParaRPr lang="en-US"/>
        </a:p>
      </dgm:t>
    </dgm:pt>
    <dgm:pt modelId="{145B3A6F-A47D-49CB-9B18-4DBB979D5529}" type="sibTrans" cxnId="{4CFCE4D8-C30C-4030-8AA8-22B2FE141F15}">
      <dgm:prSet/>
      <dgm:spPr/>
      <dgm:t>
        <a:bodyPr/>
        <a:lstStyle/>
        <a:p>
          <a:endParaRPr lang="en-US"/>
        </a:p>
      </dgm:t>
    </dgm:pt>
    <dgm:pt modelId="{6CE30CB1-5C6A-4CD6-BFAD-89BB45DB25A1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Ψυχολογικές επιπτώσεις → απόρριψη, απομόνωση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3744E6-3D0B-47C5-9B38-DB50858EDE9C}" type="parTrans" cxnId="{E8FE928F-2566-4715-922E-FCEE864E2D60}">
      <dgm:prSet/>
      <dgm:spPr/>
      <dgm:t>
        <a:bodyPr/>
        <a:lstStyle/>
        <a:p>
          <a:endParaRPr lang="en-US"/>
        </a:p>
      </dgm:t>
    </dgm:pt>
    <dgm:pt modelId="{2F3CCEC6-D7DA-48ED-8642-3FE7E9D45D60}" type="sibTrans" cxnId="{E8FE928F-2566-4715-922E-FCEE864E2D60}">
      <dgm:prSet/>
      <dgm:spPr/>
      <dgm:t>
        <a:bodyPr/>
        <a:lstStyle/>
        <a:p>
          <a:endParaRPr lang="en-US"/>
        </a:p>
      </dgm:t>
    </dgm:pt>
    <dgm:pt modelId="{69471197-0A17-45A5-871C-27496924B73F}">
      <dgm:prSet/>
      <dgm:spPr/>
      <dgm:t>
        <a:bodyPr/>
        <a:lstStyle/>
        <a:p>
          <a:r>
            <a:rPr lang="el-GR">
              <a:latin typeface="Times New Roman" panose="02020603050405020304" pitchFamily="18" charset="0"/>
              <a:cs typeface="Times New Roman" panose="02020603050405020304" pitchFamily="18" charset="0"/>
            </a:rPr>
            <a:t>Δευτερογενής παρέκκλιση (Lemert) = Δεύτερο στίγμα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4449C1-B64F-4935-86AB-68377578E504}" type="parTrans" cxnId="{616FAEFE-7FD3-46CC-8ADE-E784830240BB}">
      <dgm:prSet/>
      <dgm:spPr/>
      <dgm:t>
        <a:bodyPr/>
        <a:lstStyle/>
        <a:p>
          <a:endParaRPr lang="en-US"/>
        </a:p>
      </dgm:t>
    </dgm:pt>
    <dgm:pt modelId="{5BE433C1-223F-4299-9AAF-69FF2F63D1F6}" type="sibTrans" cxnId="{616FAEFE-7FD3-46CC-8ADE-E784830240BB}">
      <dgm:prSet/>
      <dgm:spPr/>
      <dgm:t>
        <a:bodyPr/>
        <a:lstStyle/>
        <a:p>
          <a:endParaRPr lang="en-US"/>
        </a:p>
      </dgm:t>
    </dgm:pt>
    <dgm:pt modelId="{E87E596C-64B7-498F-990B-26EFBD85CCD8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Επανένταξη: μόνο μειοψηφία την καταφέρνει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05572-1B5A-4829-B6DF-1DA5212D6C33}" type="parTrans" cxnId="{354CCE4E-ABC9-4E74-8985-A7B03744AD64}">
      <dgm:prSet/>
      <dgm:spPr/>
      <dgm:t>
        <a:bodyPr/>
        <a:lstStyle/>
        <a:p>
          <a:endParaRPr lang="en-US"/>
        </a:p>
      </dgm:t>
    </dgm:pt>
    <dgm:pt modelId="{CC42441D-84E8-4CD6-BCAC-37588D7945E9}" type="sibTrans" cxnId="{354CCE4E-ABC9-4E74-8985-A7B03744AD64}">
      <dgm:prSet/>
      <dgm:spPr/>
      <dgm:t>
        <a:bodyPr/>
        <a:lstStyle/>
        <a:p>
          <a:endParaRPr lang="en-US"/>
        </a:p>
      </dgm:t>
    </dgm:pt>
    <dgm:pt modelId="{CD1EFF9B-98A2-413B-9E4F-6840A13BF37E}" type="pres">
      <dgm:prSet presAssocID="{AFC1FD65-929B-4861-A635-58656D89E9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41511C-9406-4202-B90C-B5F1D3CC28EA}" type="pres">
      <dgm:prSet presAssocID="{E821CE69-8C7A-48BD-BC14-E39796D39DE0}" presName="hierRoot1" presStyleCnt="0"/>
      <dgm:spPr/>
    </dgm:pt>
    <dgm:pt modelId="{1EBA9EC3-EB42-4339-9023-A7BF7E0ED33D}" type="pres">
      <dgm:prSet presAssocID="{E821CE69-8C7A-48BD-BC14-E39796D39DE0}" presName="composite" presStyleCnt="0"/>
      <dgm:spPr/>
    </dgm:pt>
    <dgm:pt modelId="{B5389F70-D7B0-45C8-B72D-44CC6C9BE3F1}" type="pres">
      <dgm:prSet presAssocID="{E821CE69-8C7A-48BD-BC14-E39796D39DE0}" presName="background" presStyleLbl="node0" presStyleIdx="0" presStyleCnt="4"/>
      <dgm:spPr/>
    </dgm:pt>
    <dgm:pt modelId="{96FBBBBD-2936-444D-BD4C-BE1893408469}" type="pres">
      <dgm:prSet presAssocID="{E821CE69-8C7A-48BD-BC14-E39796D39DE0}" presName="text" presStyleLbl="fgAcc0" presStyleIdx="0" presStyleCnt="4">
        <dgm:presLayoutVars>
          <dgm:chPref val="3"/>
        </dgm:presLayoutVars>
      </dgm:prSet>
      <dgm:spPr/>
    </dgm:pt>
    <dgm:pt modelId="{E2C21F75-79AF-4A5D-AD5E-DE53D9B9A255}" type="pres">
      <dgm:prSet presAssocID="{E821CE69-8C7A-48BD-BC14-E39796D39DE0}" presName="hierChild2" presStyleCnt="0"/>
      <dgm:spPr/>
    </dgm:pt>
    <dgm:pt modelId="{034F116F-D253-4F36-9FD0-DE498B713C9F}" type="pres">
      <dgm:prSet presAssocID="{6CE30CB1-5C6A-4CD6-BFAD-89BB45DB25A1}" presName="hierRoot1" presStyleCnt="0"/>
      <dgm:spPr/>
    </dgm:pt>
    <dgm:pt modelId="{5CD3E6CD-385B-429F-A2BE-A7AA3A3781A3}" type="pres">
      <dgm:prSet presAssocID="{6CE30CB1-5C6A-4CD6-BFAD-89BB45DB25A1}" presName="composite" presStyleCnt="0"/>
      <dgm:spPr/>
    </dgm:pt>
    <dgm:pt modelId="{A7F2D505-52E9-42F9-9E14-D1EDA480D7DD}" type="pres">
      <dgm:prSet presAssocID="{6CE30CB1-5C6A-4CD6-BFAD-89BB45DB25A1}" presName="background" presStyleLbl="node0" presStyleIdx="1" presStyleCnt="4"/>
      <dgm:spPr/>
    </dgm:pt>
    <dgm:pt modelId="{1A951B66-3252-4745-800C-E90062016036}" type="pres">
      <dgm:prSet presAssocID="{6CE30CB1-5C6A-4CD6-BFAD-89BB45DB25A1}" presName="text" presStyleLbl="fgAcc0" presStyleIdx="1" presStyleCnt="4">
        <dgm:presLayoutVars>
          <dgm:chPref val="3"/>
        </dgm:presLayoutVars>
      </dgm:prSet>
      <dgm:spPr/>
    </dgm:pt>
    <dgm:pt modelId="{FE772C95-7EDC-4C9E-86E2-95A51F25B077}" type="pres">
      <dgm:prSet presAssocID="{6CE30CB1-5C6A-4CD6-BFAD-89BB45DB25A1}" presName="hierChild2" presStyleCnt="0"/>
      <dgm:spPr/>
    </dgm:pt>
    <dgm:pt modelId="{C22A7797-AD94-4DEA-99F1-B4F1C639649E}" type="pres">
      <dgm:prSet presAssocID="{69471197-0A17-45A5-871C-27496924B73F}" presName="hierRoot1" presStyleCnt="0"/>
      <dgm:spPr/>
    </dgm:pt>
    <dgm:pt modelId="{AAC5FFEE-9B47-4251-8473-6AAABCAD35EA}" type="pres">
      <dgm:prSet presAssocID="{69471197-0A17-45A5-871C-27496924B73F}" presName="composite" presStyleCnt="0"/>
      <dgm:spPr/>
    </dgm:pt>
    <dgm:pt modelId="{5BEC0AE2-ABF1-4AE7-BD3C-0197216825E4}" type="pres">
      <dgm:prSet presAssocID="{69471197-0A17-45A5-871C-27496924B73F}" presName="background" presStyleLbl="node0" presStyleIdx="2" presStyleCnt="4"/>
      <dgm:spPr/>
    </dgm:pt>
    <dgm:pt modelId="{64EF6EDD-500E-4A64-A17F-BD4C3985FA29}" type="pres">
      <dgm:prSet presAssocID="{69471197-0A17-45A5-871C-27496924B73F}" presName="text" presStyleLbl="fgAcc0" presStyleIdx="2" presStyleCnt="4">
        <dgm:presLayoutVars>
          <dgm:chPref val="3"/>
        </dgm:presLayoutVars>
      </dgm:prSet>
      <dgm:spPr/>
    </dgm:pt>
    <dgm:pt modelId="{894DCA2E-ED61-4344-A704-57970E2B0A8D}" type="pres">
      <dgm:prSet presAssocID="{69471197-0A17-45A5-871C-27496924B73F}" presName="hierChild2" presStyleCnt="0"/>
      <dgm:spPr/>
    </dgm:pt>
    <dgm:pt modelId="{BECF86D2-12CB-4FAD-8581-59242DBA60CF}" type="pres">
      <dgm:prSet presAssocID="{E87E596C-64B7-498F-990B-26EFBD85CCD8}" presName="hierRoot1" presStyleCnt="0"/>
      <dgm:spPr/>
    </dgm:pt>
    <dgm:pt modelId="{14E1DFF7-3433-4114-8B22-B1D8517B43F1}" type="pres">
      <dgm:prSet presAssocID="{E87E596C-64B7-498F-990B-26EFBD85CCD8}" presName="composite" presStyleCnt="0"/>
      <dgm:spPr/>
    </dgm:pt>
    <dgm:pt modelId="{BFED3844-0213-48F9-9CE5-EC519F34897C}" type="pres">
      <dgm:prSet presAssocID="{E87E596C-64B7-498F-990B-26EFBD85CCD8}" presName="background" presStyleLbl="node0" presStyleIdx="3" presStyleCnt="4"/>
      <dgm:spPr/>
    </dgm:pt>
    <dgm:pt modelId="{1F93FDF0-F15F-4602-AE7E-3C1ABA69DF33}" type="pres">
      <dgm:prSet presAssocID="{E87E596C-64B7-498F-990B-26EFBD85CCD8}" presName="text" presStyleLbl="fgAcc0" presStyleIdx="3" presStyleCnt="4">
        <dgm:presLayoutVars>
          <dgm:chPref val="3"/>
        </dgm:presLayoutVars>
      </dgm:prSet>
      <dgm:spPr/>
    </dgm:pt>
    <dgm:pt modelId="{921A0BCE-548A-485A-9258-ED27CD6AD7A6}" type="pres">
      <dgm:prSet presAssocID="{E87E596C-64B7-498F-990B-26EFBD85CCD8}" presName="hierChild2" presStyleCnt="0"/>
      <dgm:spPr/>
    </dgm:pt>
  </dgm:ptLst>
  <dgm:cxnLst>
    <dgm:cxn modelId="{4AF8E510-7EFB-4BA7-B6B2-96161EDAF8DC}" type="presOf" srcId="{AFC1FD65-929B-4861-A635-58656D89E91E}" destId="{CD1EFF9B-98A2-413B-9E4F-6840A13BF37E}" srcOrd="0" destOrd="0" presId="urn:microsoft.com/office/officeart/2005/8/layout/hierarchy1"/>
    <dgm:cxn modelId="{985B2F61-B332-4BD2-9B52-E22611401ACB}" type="presOf" srcId="{E821CE69-8C7A-48BD-BC14-E39796D39DE0}" destId="{96FBBBBD-2936-444D-BD4C-BE1893408469}" srcOrd="0" destOrd="0" presId="urn:microsoft.com/office/officeart/2005/8/layout/hierarchy1"/>
    <dgm:cxn modelId="{66687C6C-647F-4932-A1FF-CB60BD487982}" type="presOf" srcId="{E87E596C-64B7-498F-990B-26EFBD85CCD8}" destId="{1F93FDF0-F15F-4602-AE7E-3C1ABA69DF33}" srcOrd="0" destOrd="0" presId="urn:microsoft.com/office/officeart/2005/8/layout/hierarchy1"/>
    <dgm:cxn modelId="{354CCE4E-ABC9-4E74-8985-A7B03744AD64}" srcId="{AFC1FD65-929B-4861-A635-58656D89E91E}" destId="{E87E596C-64B7-498F-990B-26EFBD85CCD8}" srcOrd="3" destOrd="0" parTransId="{F3305572-1B5A-4829-B6DF-1DA5212D6C33}" sibTransId="{CC42441D-84E8-4CD6-BCAC-37588D7945E9}"/>
    <dgm:cxn modelId="{83C5468A-CDD3-4BD5-9707-85B568D53DDC}" type="presOf" srcId="{6CE30CB1-5C6A-4CD6-BFAD-89BB45DB25A1}" destId="{1A951B66-3252-4745-800C-E90062016036}" srcOrd="0" destOrd="0" presId="urn:microsoft.com/office/officeart/2005/8/layout/hierarchy1"/>
    <dgm:cxn modelId="{E8FE928F-2566-4715-922E-FCEE864E2D60}" srcId="{AFC1FD65-929B-4861-A635-58656D89E91E}" destId="{6CE30CB1-5C6A-4CD6-BFAD-89BB45DB25A1}" srcOrd="1" destOrd="0" parTransId="{D13744E6-3D0B-47C5-9B38-DB50858EDE9C}" sibTransId="{2F3CCEC6-D7DA-48ED-8642-3FE7E9D45D60}"/>
    <dgm:cxn modelId="{38EB3EC5-5FCA-482C-BA06-8AB16A704444}" type="presOf" srcId="{69471197-0A17-45A5-871C-27496924B73F}" destId="{64EF6EDD-500E-4A64-A17F-BD4C3985FA29}" srcOrd="0" destOrd="0" presId="urn:microsoft.com/office/officeart/2005/8/layout/hierarchy1"/>
    <dgm:cxn modelId="{4CFCE4D8-C30C-4030-8AA8-22B2FE141F15}" srcId="{AFC1FD65-929B-4861-A635-58656D89E91E}" destId="{E821CE69-8C7A-48BD-BC14-E39796D39DE0}" srcOrd="0" destOrd="0" parTransId="{8CD5A853-B564-4845-8511-96AD8F4C725F}" sibTransId="{145B3A6F-A47D-49CB-9B18-4DBB979D5529}"/>
    <dgm:cxn modelId="{616FAEFE-7FD3-46CC-8ADE-E784830240BB}" srcId="{AFC1FD65-929B-4861-A635-58656D89E91E}" destId="{69471197-0A17-45A5-871C-27496924B73F}" srcOrd="2" destOrd="0" parTransId="{DC4449C1-B64F-4935-86AB-68377578E504}" sibTransId="{5BE433C1-223F-4299-9AAF-69FF2F63D1F6}"/>
    <dgm:cxn modelId="{31BA422A-E0B3-4429-AD5B-169C8B9F1E6D}" type="presParOf" srcId="{CD1EFF9B-98A2-413B-9E4F-6840A13BF37E}" destId="{C741511C-9406-4202-B90C-B5F1D3CC28EA}" srcOrd="0" destOrd="0" presId="urn:microsoft.com/office/officeart/2005/8/layout/hierarchy1"/>
    <dgm:cxn modelId="{961D86F6-8809-4608-9B10-46D7D3D2FFAE}" type="presParOf" srcId="{C741511C-9406-4202-B90C-B5F1D3CC28EA}" destId="{1EBA9EC3-EB42-4339-9023-A7BF7E0ED33D}" srcOrd="0" destOrd="0" presId="urn:microsoft.com/office/officeart/2005/8/layout/hierarchy1"/>
    <dgm:cxn modelId="{DC094317-6F60-43A8-88AE-714700B3AEDD}" type="presParOf" srcId="{1EBA9EC3-EB42-4339-9023-A7BF7E0ED33D}" destId="{B5389F70-D7B0-45C8-B72D-44CC6C9BE3F1}" srcOrd="0" destOrd="0" presId="urn:microsoft.com/office/officeart/2005/8/layout/hierarchy1"/>
    <dgm:cxn modelId="{70134CC9-4E35-4ABB-81D9-C68C59FF7A96}" type="presParOf" srcId="{1EBA9EC3-EB42-4339-9023-A7BF7E0ED33D}" destId="{96FBBBBD-2936-444D-BD4C-BE1893408469}" srcOrd="1" destOrd="0" presId="urn:microsoft.com/office/officeart/2005/8/layout/hierarchy1"/>
    <dgm:cxn modelId="{23A56C07-B636-4119-9E7D-2010D5D55876}" type="presParOf" srcId="{C741511C-9406-4202-B90C-B5F1D3CC28EA}" destId="{E2C21F75-79AF-4A5D-AD5E-DE53D9B9A255}" srcOrd="1" destOrd="0" presId="urn:microsoft.com/office/officeart/2005/8/layout/hierarchy1"/>
    <dgm:cxn modelId="{32E3BC85-3C21-4F58-86D4-9CCDC101F7F8}" type="presParOf" srcId="{CD1EFF9B-98A2-413B-9E4F-6840A13BF37E}" destId="{034F116F-D253-4F36-9FD0-DE498B713C9F}" srcOrd="1" destOrd="0" presId="urn:microsoft.com/office/officeart/2005/8/layout/hierarchy1"/>
    <dgm:cxn modelId="{CDD00C0C-A6F5-4D57-BD83-DE5448C4FFC5}" type="presParOf" srcId="{034F116F-D253-4F36-9FD0-DE498B713C9F}" destId="{5CD3E6CD-385B-429F-A2BE-A7AA3A3781A3}" srcOrd="0" destOrd="0" presId="urn:microsoft.com/office/officeart/2005/8/layout/hierarchy1"/>
    <dgm:cxn modelId="{3B198BE3-F3FC-4527-B676-6278394BB4D1}" type="presParOf" srcId="{5CD3E6CD-385B-429F-A2BE-A7AA3A3781A3}" destId="{A7F2D505-52E9-42F9-9E14-D1EDA480D7DD}" srcOrd="0" destOrd="0" presId="urn:microsoft.com/office/officeart/2005/8/layout/hierarchy1"/>
    <dgm:cxn modelId="{41612ACA-FDBD-45DC-8B88-0F6046C2F589}" type="presParOf" srcId="{5CD3E6CD-385B-429F-A2BE-A7AA3A3781A3}" destId="{1A951B66-3252-4745-800C-E90062016036}" srcOrd="1" destOrd="0" presId="urn:microsoft.com/office/officeart/2005/8/layout/hierarchy1"/>
    <dgm:cxn modelId="{B4BBACAA-B954-44ED-B004-3E1DDCD5063D}" type="presParOf" srcId="{034F116F-D253-4F36-9FD0-DE498B713C9F}" destId="{FE772C95-7EDC-4C9E-86E2-95A51F25B077}" srcOrd="1" destOrd="0" presId="urn:microsoft.com/office/officeart/2005/8/layout/hierarchy1"/>
    <dgm:cxn modelId="{EC93771D-8907-4265-9934-D976B53594ED}" type="presParOf" srcId="{CD1EFF9B-98A2-413B-9E4F-6840A13BF37E}" destId="{C22A7797-AD94-4DEA-99F1-B4F1C639649E}" srcOrd="2" destOrd="0" presId="urn:microsoft.com/office/officeart/2005/8/layout/hierarchy1"/>
    <dgm:cxn modelId="{95FC19F8-4BE1-43CC-A739-754D45A2DF01}" type="presParOf" srcId="{C22A7797-AD94-4DEA-99F1-B4F1C639649E}" destId="{AAC5FFEE-9B47-4251-8473-6AAABCAD35EA}" srcOrd="0" destOrd="0" presId="urn:microsoft.com/office/officeart/2005/8/layout/hierarchy1"/>
    <dgm:cxn modelId="{15D60F92-AE41-4AE9-ACAD-2B4B3E3B5E47}" type="presParOf" srcId="{AAC5FFEE-9B47-4251-8473-6AAABCAD35EA}" destId="{5BEC0AE2-ABF1-4AE7-BD3C-0197216825E4}" srcOrd="0" destOrd="0" presId="urn:microsoft.com/office/officeart/2005/8/layout/hierarchy1"/>
    <dgm:cxn modelId="{A3041170-AA63-49FD-B61B-30F0F3E84150}" type="presParOf" srcId="{AAC5FFEE-9B47-4251-8473-6AAABCAD35EA}" destId="{64EF6EDD-500E-4A64-A17F-BD4C3985FA29}" srcOrd="1" destOrd="0" presId="urn:microsoft.com/office/officeart/2005/8/layout/hierarchy1"/>
    <dgm:cxn modelId="{574D7BF0-8FBE-4D23-BBE1-9DA52673F553}" type="presParOf" srcId="{C22A7797-AD94-4DEA-99F1-B4F1C639649E}" destId="{894DCA2E-ED61-4344-A704-57970E2B0A8D}" srcOrd="1" destOrd="0" presId="urn:microsoft.com/office/officeart/2005/8/layout/hierarchy1"/>
    <dgm:cxn modelId="{529C3F19-17AB-4230-A6AD-3E30C9803442}" type="presParOf" srcId="{CD1EFF9B-98A2-413B-9E4F-6840A13BF37E}" destId="{BECF86D2-12CB-4FAD-8581-59242DBA60CF}" srcOrd="3" destOrd="0" presId="urn:microsoft.com/office/officeart/2005/8/layout/hierarchy1"/>
    <dgm:cxn modelId="{5A777E26-D2B4-431D-93D6-51AC84B4B744}" type="presParOf" srcId="{BECF86D2-12CB-4FAD-8581-59242DBA60CF}" destId="{14E1DFF7-3433-4114-8B22-B1D8517B43F1}" srcOrd="0" destOrd="0" presId="urn:microsoft.com/office/officeart/2005/8/layout/hierarchy1"/>
    <dgm:cxn modelId="{BF08A48C-20DB-4E0D-82CA-CD428361C40C}" type="presParOf" srcId="{14E1DFF7-3433-4114-8B22-B1D8517B43F1}" destId="{BFED3844-0213-48F9-9CE5-EC519F34897C}" srcOrd="0" destOrd="0" presId="urn:microsoft.com/office/officeart/2005/8/layout/hierarchy1"/>
    <dgm:cxn modelId="{A7F7F31F-531D-4B7D-8904-B2E301A07551}" type="presParOf" srcId="{14E1DFF7-3433-4114-8B22-B1D8517B43F1}" destId="{1F93FDF0-F15F-4602-AE7E-3C1ABA69DF33}" srcOrd="1" destOrd="0" presId="urn:microsoft.com/office/officeart/2005/8/layout/hierarchy1"/>
    <dgm:cxn modelId="{3140AE64-E273-4A35-9E56-658047C260F1}" type="presParOf" srcId="{BECF86D2-12CB-4FAD-8581-59242DBA60CF}" destId="{921A0BCE-548A-485A-9258-ED27CD6AD7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7FF7C11-E978-422D-92DA-2A13AFFCDB3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A9C8C89-F196-4E23-A72E-0E7609BA282E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Ποινικό Σύστημα: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C7E3A2-2BFD-481B-BFBB-2B625B9B0520}" type="parTrans" cxnId="{FF4C8A73-FE05-45C7-B61F-25F6D5B5FBD2}">
      <dgm:prSet/>
      <dgm:spPr/>
      <dgm:t>
        <a:bodyPr/>
        <a:lstStyle/>
        <a:p>
          <a:endParaRPr lang="en-US"/>
        </a:p>
      </dgm:t>
    </dgm:pt>
    <dgm:pt modelId="{3FEF1738-3DCA-4769-BB15-01B198120216}" type="sibTrans" cxnId="{FF4C8A73-FE05-45C7-B61F-25F6D5B5FBD2}">
      <dgm:prSet/>
      <dgm:spPr/>
      <dgm:t>
        <a:bodyPr/>
        <a:lstStyle/>
        <a:p>
          <a:endParaRPr lang="en-US"/>
        </a:p>
      </dgm:t>
    </dgm:pt>
    <dgm:pt modelId="{0D547B1D-3922-4E6E-AC0E-BCC73F35CB02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Μη ισότιμη απονομή της δικαιοσύνης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8E642-27BC-49E8-A073-D0205DA26CCD}" type="parTrans" cxnId="{72FD7026-2287-43C5-AD2F-D6FEC1B84B80}">
      <dgm:prSet/>
      <dgm:spPr/>
      <dgm:t>
        <a:bodyPr/>
        <a:lstStyle/>
        <a:p>
          <a:endParaRPr lang="en-US"/>
        </a:p>
      </dgm:t>
    </dgm:pt>
    <dgm:pt modelId="{97124668-906C-4A4F-BC0D-39BFD9B0500C}" type="sibTrans" cxnId="{72FD7026-2287-43C5-AD2F-D6FEC1B84B80}">
      <dgm:prSet/>
      <dgm:spPr/>
      <dgm:t>
        <a:bodyPr/>
        <a:lstStyle/>
        <a:p>
          <a:endParaRPr lang="en-US"/>
        </a:p>
      </dgm:t>
    </dgm:pt>
    <dgm:pt modelId="{6B0A6943-C774-448D-A083-164C21D893B2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Στόχος: όχι πρόληψη αλλά στιγματισμός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AADEE-F40C-423A-BEC3-337163B26D5E}" type="parTrans" cxnId="{31572A91-35D5-4CA6-BE1C-FB57A0AD99D4}">
      <dgm:prSet/>
      <dgm:spPr/>
      <dgm:t>
        <a:bodyPr/>
        <a:lstStyle/>
        <a:p>
          <a:endParaRPr lang="en-US"/>
        </a:p>
      </dgm:t>
    </dgm:pt>
    <dgm:pt modelId="{6C572403-30EB-452C-B60D-B49339024287}" type="sibTrans" cxnId="{31572A91-35D5-4CA6-BE1C-FB57A0AD99D4}">
      <dgm:prSet/>
      <dgm:spPr/>
      <dgm:t>
        <a:bodyPr/>
        <a:lstStyle/>
        <a:p>
          <a:endParaRPr lang="en-US"/>
        </a:p>
      </dgm:t>
    </dgm:pt>
    <dgm:pt modelId="{E5602201-2913-43D7-9710-B09C009A6FD6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Κοινωνικο-οικονομικές συγκρούσεις μέσω του στιγματισμού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8A4CB0-13D9-47F1-9FA3-EFFE98861F83}" type="parTrans" cxnId="{9F4EC677-8F79-4DA9-9104-09A4379D2460}">
      <dgm:prSet/>
      <dgm:spPr/>
      <dgm:t>
        <a:bodyPr/>
        <a:lstStyle/>
        <a:p>
          <a:endParaRPr lang="en-US"/>
        </a:p>
      </dgm:t>
    </dgm:pt>
    <dgm:pt modelId="{62B0767D-1DCA-4571-82A0-3CF2AE9D7A06}" type="sibTrans" cxnId="{9F4EC677-8F79-4DA9-9104-09A4379D2460}">
      <dgm:prSet/>
      <dgm:spPr/>
      <dgm:t>
        <a:bodyPr/>
        <a:lstStyle/>
        <a:p>
          <a:endParaRPr lang="en-US"/>
        </a:p>
      </dgm:t>
    </dgm:pt>
    <dgm:pt modelId="{A52BF831-77F4-4CF4-88A0-4C610FF142A9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Οι ανώτερες τάξεις προστατεύονται παρά την εγκληματικότητά τους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BA4C3F-44A1-4C0E-B965-41737B3C797B}" type="parTrans" cxnId="{4E5039DE-9F82-4230-803D-5BAEC37EFC23}">
      <dgm:prSet/>
      <dgm:spPr/>
      <dgm:t>
        <a:bodyPr/>
        <a:lstStyle/>
        <a:p>
          <a:endParaRPr lang="en-US"/>
        </a:p>
      </dgm:t>
    </dgm:pt>
    <dgm:pt modelId="{1824C5E8-46C6-4C97-AA96-1CC4800A92C5}" type="sibTrans" cxnId="{4E5039DE-9F82-4230-803D-5BAEC37EFC23}">
      <dgm:prSet/>
      <dgm:spPr/>
      <dgm:t>
        <a:bodyPr/>
        <a:lstStyle/>
        <a:p>
          <a:endParaRPr lang="en-US"/>
        </a:p>
      </dgm:t>
    </dgm:pt>
    <dgm:pt modelId="{0B4D8104-0534-4726-B123-84E46C5DFAED}" type="pres">
      <dgm:prSet presAssocID="{A7FF7C11-E978-422D-92DA-2A13AFFCDB3C}" presName="outerComposite" presStyleCnt="0">
        <dgm:presLayoutVars>
          <dgm:chMax val="5"/>
          <dgm:dir/>
          <dgm:resizeHandles val="exact"/>
        </dgm:presLayoutVars>
      </dgm:prSet>
      <dgm:spPr/>
    </dgm:pt>
    <dgm:pt modelId="{6CE3022F-5AA8-4CDC-9A27-988F39767B89}" type="pres">
      <dgm:prSet presAssocID="{A7FF7C11-E978-422D-92DA-2A13AFFCDB3C}" presName="dummyMaxCanvas" presStyleCnt="0">
        <dgm:presLayoutVars/>
      </dgm:prSet>
      <dgm:spPr/>
    </dgm:pt>
    <dgm:pt modelId="{199EFAF4-CD81-476C-8303-B71FD4295A2A}" type="pres">
      <dgm:prSet presAssocID="{A7FF7C11-E978-422D-92DA-2A13AFFCDB3C}" presName="FiveNodes_1" presStyleLbl="node1" presStyleIdx="0" presStyleCnt="5">
        <dgm:presLayoutVars>
          <dgm:bulletEnabled val="1"/>
        </dgm:presLayoutVars>
      </dgm:prSet>
      <dgm:spPr/>
    </dgm:pt>
    <dgm:pt modelId="{02F2AEED-7DE2-425F-8165-CAA20EBCAB29}" type="pres">
      <dgm:prSet presAssocID="{A7FF7C11-E978-422D-92DA-2A13AFFCDB3C}" presName="FiveNodes_2" presStyleLbl="node1" presStyleIdx="1" presStyleCnt="5">
        <dgm:presLayoutVars>
          <dgm:bulletEnabled val="1"/>
        </dgm:presLayoutVars>
      </dgm:prSet>
      <dgm:spPr/>
    </dgm:pt>
    <dgm:pt modelId="{E1D7FD5F-9377-44DE-89B0-A6C11115C70F}" type="pres">
      <dgm:prSet presAssocID="{A7FF7C11-E978-422D-92DA-2A13AFFCDB3C}" presName="FiveNodes_3" presStyleLbl="node1" presStyleIdx="2" presStyleCnt="5">
        <dgm:presLayoutVars>
          <dgm:bulletEnabled val="1"/>
        </dgm:presLayoutVars>
      </dgm:prSet>
      <dgm:spPr/>
    </dgm:pt>
    <dgm:pt modelId="{B9291C22-A60B-479D-AF02-54AAB8688E3F}" type="pres">
      <dgm:prSet presAssocID="{A7FF7C11-E978-422D-92DA-2A13AFFCDB3C}" presName="FiveNodes_4" presStyleLbl="node1" presStyleIdx="3" presStyleCnt="5">
        <dgm:presLayoutVars>
          <dgm:bulletEnabled val="1"/>
        </dgm:presLayoutVars>
      </dgm:prSet>
      <dgm:spPr/>
    </dgm:pt>
    <dgm:pt modelId="{73A6E99A-D34E-4B95-9BD6-892627B07CA1}" type="pres">
      <dgm:prSet presAssocID="{A7FF7C11-E978-422D-92DA-2A13AFFCDB3C}" presName="FiveNodes_5" presStyleLbl="node1" presStyleIdx="4" presStyleCnt="5">
        <dgm:presLayoutVars>
          <dgm:bulletEnabled val="1"/>
        </dgm:presLayoutVars>
      </dgm:prSet>
      <dgm:spPr/>
    </dgm:pt>
    <dgm:pt modelId="{686A70F7-08E9-4053-B727-861CC871E44D}" type="pres">
      <dgm:prSet presAssocID="{A7FF7C11-E978-422D-92DA-2A13AFFCDB3C}" presName="FiveConn_1-2" presStyleLbl="fgAccFollowNode1" presStyleIdx="0" presStyleCnt="4">
        <dgm:presLayoutVars>
          <dgm:bulletEnabled val="1"/>
        </dgm:presLayoutVars>
      </dgm:prSet>
      <dgm:spPr/>
    </dgm:pt>
    <dgm:pt modelId="{A3F5F711-56EE-4560-9E92-39B0B9750ED1}" type="pres">
      <dgm:prSet presAssocID="{A7FF7C11-E978-422D-92DA-2A13AFFCDB3C}" presName="FiveConn_2-3" presStyleLbl="fgAccFollowNode1" presStyleIdx="1" presStyleCnt="4">
        <dgm:presLayoutVars>
          <dgm:bulletEnabled val="1"/>
        </dgm:presLayoutVars>
      </dgm:prSet>
      <dgm:spPr/>
    </dgm:pt>
    <dgm:pt modelId="{23544359-68AB-4A2D-BCBD-91D92A8E22AA}" type="pres">
      <dgm:prSet presAssocID="{A7FF7C11-E978-422D-92DA-2A13AFFCDB3C}" presName="FiveConn_3-4" presStyleLbl="fgAccFollowNode1" presStyleIdx="2" presStyleCnt="4">
        <dgm:presLayoutVars>
          <dgm:bulletEnabled val="1"/>
        </dgm:presLayoutVars>
      </dgm:prSet>
      <dgm:spPr/>
    </dgm:pt>
    <dgm:pt modelId="{FCD9E53F-3EB3-47D5-AE52-068E71EB3E53}" type="pres">
      <dgm:prSet presAssocID="{A7FF7C11-E978-422D-92DA-2A13AFFCDB3C}" presName="FiveConn_4-5" presStyleLbl="fgAccFollowNode1" presStyleIdx="3" presStyleCnt="4">
        <dgm:presLayoutVars>
          <dgm:bulletEnabled val="1"/>
        </dgm:presLayoutVars>
      </dgm:prSet>
      <dgm:spPr/>
    </dgm:pt>
    <dgm:pt modelId="{507390AF-1304-4C63-84A9-79767EA3D471}" type="pres">
      <dgm:prSet presAssocID="{A7FF7C11-E978-422D-92DA-2A13AFFCDB3C}" presName="FiveNodes_1_text" presStyleLbl="node1" presStyleIdx="4" presStyleCnt="5">
        <dgm:presLayoutVars>
          <dgm:bulletEnabled val="1"/>
        </dgm:presLayoutVars>
      </dgm:prSet>
      <dgm:spPr/>
    </dgm:pt>
    <dgm:pt modelId="{7BA6AD8B-27CF-49B9-833E-797D1EDE7014}" type="pres">
      <dgm:prSet presAssocID="{A7FF7C11-E978-422D-92DA-2A13AFFCDB3C}" presName="FiveNodes_2_text" presStyleLbl="node1" presStyleIdx="4" presStyleCnt="5">
        <dgm:presLayoutVars>
          <dgm:bulletEnabled val="1"/>
        </dgm:presLayoutVars>
      </dgm:prSet>
      <dgm:spPr/>
    </dgm:pt>
    <dgm:pt modelId="{FE51C559-BA8E-4C98-B27C-EA36CEE4E01F}" type="pres">
      <dgm:prSet presAssocID="{A7FF7C11-E978-422D-92DA-2A13AFFCDB3C}" presName="FiveNodes_3_text" presStyleLbl="node1" presStyleIdx="4" presStyleCnt="5">
        <dgm:presLayoutVars>
          <dgm:bulletEnabled val="1"/>
        </dgm:presLayoutVars>
      </dgm:prSet>
      <dgm:spPr/>
    </dgm:pt>
    <dgm:pt modelId="{EEAC86BD-EE5C-473B-B7E1-ECB19590C073}" type="pres">
      <dgm:prSet presAssocID="{A7FF7C11-E978-422D-92DA-2A13AFFCDB3C}" presName="FiveNodes_4_text" presStyleLbl="node1" presStyleIdx="4" presStyleCnt="5">
        <dgm:presLayoutVars>
          <dgm:bulletEnabled val="1"/>
        </dgm:presLayoutVars>
      </dgm:prSet>
      <dgm:spPr/>
    </dgm:pt>
    <dgm:pt modelId="{A3715629-B8B8-455C-ABAC-55868095291B}" type="pres">
      <dgm:prSet presAssocID="{A7FF7C11-E978-422D-92DA-2A13AFFCDB3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EEACF09-3C98-428D-BE12-E6C86A157CB7}" type="presOf" srcId="{97124668-906C-4A4F-BC0D-39BFD9B0500C}" destId="{A3F5F711-56EE-4560-9E92-39B0B9750ED1}" srcOrd="0" destOrd="0" presId="urn:microsoft.com/office/officeart/2005/8/layout/vProcess5"/>
    <dgm:cxn modelId="{38EDA51B-E1B9-4221-9D00-5F8FFDB9300B}" type="presOf" srcId="{0D547B1D-3922-4E6E-AC0E-BCC73F35CB02}" destId="{7BA6AD8B-27CF-49B9-833E-797D1EDE7014}" srcOrd="1" destOrd="0" presId="urn:microsoft.com/office/officeart/2005/8/layout/vProcess5"/>
    <dgm:cxn modelId="{AA315E24-A3D8-4318-9516-E11FE0CF2C7C}" type="presOf" srcId="{A52BF831-77F4-4CF4-88A0-4C610FF142A9}" destId="{73A6E99A-D34E-4B95-9BD6-892627B07CA1}" srcOrd="0" destOrd="0" presId="urn:microsoft.com/office/officeart/2005/8/layout/vProcess5"/>
    <dgm:cxn modelId="{72FD7026-2287-43C5-AD2F-D6FEC1B84B80}" srcId="{A7FF7C11-E978-422D-92DA-2A13AFFCDB3C}" destId="{0D547B1D-3922-4E6E-AC0E-BCC73F35CB02}" srcOrd="1" destOrd="0" parTransId="{F078E642-27BC-49E8-A073-D0205DA26CCD}" sibTransId="{97124668-906C-4A4F-BC0D-39BFD9B0500C}"/>
    <dgm:cxn modelId="{15E87F26-AC76-4D45-BD17-0196B93EC313}" type="presOf" srcId="{0A9C8C89-F196-4E23-A72E-0E7609BA282E}" destId="{199EFAF4-CD81-476C-8303-B71FD4295A2A}" srcOrd="0" destOrd="0" presId="urn:microsoft.com/office/officeart/2005/8/layout/vProcess5"/>
    <dgm:cxn modelId="{4CF1F22D-FFE2-4D8B-9168-C07A8D0CB43B}" type="presOf" srcId="{3FEF1738-3DCA-4769-BB15-01B198120216}" destId="{686A70F7-08E9-4053-B727-861CC871E44D}" srcOrd="0" destOrd="0" presId="urn:microsoft.com/office/officeart/2005/8/layout/vProcess5"/>
    <dgm:cxn modelId="{A5CA652E-A49F-4B30-93EE-CBDC80E8DF4B}" type="presOf" srcId="{A52BF831-77F4-4CF4-88A0-4C610FF142A9}" destId="{A3715629-B8B8-455C-ABAC-55868095291B}" srcOrd="1" destOrd="0" presId="urn:microsoft.com/office/officeart/2005/8/layout/vProcess5"/>
    <dgm:cxn modelId="{D160E436-69C5-4BB8-9936-827474C03F9E}" type="presOf" srcId="{6C572403-30EB-452C-B60D-B49339024287}" destId="{23544359-68AB-4A2D-BCBD-91D92A8E22AA}" srcOrd="0" destOrd="0" presId="urn:microsoft.com/office/officeart/2005/8/layout/vProcess5"/>
    <dgm:cxn modelId="{AB81456C-6C4B-45D2-82FA-32EE3ABE2589}" type="presOf" srcId="{6B0A6943-C774-448D-A083-164C21D893B2}" destId="{E1D7FD5F-9377-44DE-89B0-A6C11115C70F}" srcOrd="0" destOrd="0" presId="urn:microsoft.com/office/officeart/2005/8/layout/vProcess5"/>
    <dgm:cxn modelId="{FF4C8A73-FE05-45C7-B61F-25F6D5B5FBD2}" srcId="{A7FF7C11-E978-422D-92DA-2A13AFFCDB3C}" destId="{0A9C8C89-F196-4E23-A72E-0E7609BA282E}" srcOrd="0" destOrd="0" parTransId="{9DC7E3A2-2BFD-481B-BFBB-2B625B9B0520}" sibTransId="{3FEF1738-3DCA-4769-BB15-01B198120216}"/>
    <dgm:cxn modelId="{5D3AB177-9996-45AA-9A0D-3EC775CBD17A}" type="presOf" srcId="{E5602201-2913-43D7-9710-B09C009A6FD6}" destId="{B9291C22-A60B-479D-AF02-54AAB8688E3F}" srcOrd="0" destOrd="0" presId="urn:microsoft.com/office/officeart/2005/8/layout/vProcess5"/>
    <dgm:cxn modelId="{9F4EC677-8F79-4DA9-9104-09A4379D2460}" srcId="{A7FF7C11-E978-422D-92DA-2A13AFFCDB3C}" destId="{E5602201-2913-43D7-9710-B09C009A6FD6}" srcOrd="3" destOrd="0" parTransId="{EB8A4CB0-13D9-47F1-9FA3-EFFE98861F83}" sibTransId="{62B0767D-1DCA-4571-82A0-3CF2AE9D7A06}"/>
    <dgm:cxn modelId="{E7C1B07D-1985-48FE-B6E3-781EDBCC5A6F}" type="presOf" srcId="{E5602201-2913-43D7-9710-B09C009A6FD6}" destId="{EEAC86BD-EE5C-473B-B7E1-ECB19590C073}" srcOrd="1" destOrd="0" presId="urn:microsoft.com/office/officeart/2005/8/layout/vProcess5"/>
    <dgm:cxn modelId="{AC01788F-2E36-420C-97F7-8EF78440AF3A}" type="presOf" srcId="{0A9C8C89-F196-4E23-A72E-0E7609BA282E}" destId="{507390AF-1304-4C63-84A9-79767EA3D471}" srcOrd="1" destOrd="0" presId="urn:microsoft.com/office/officeart/2005/8/layout/vProcess5"/>
    <dgm:cxn modelId="{31572A91-35D5-4CA6-BE1C-FB57A0AD99D4}" srcId="{A7FF7C11-E978-422D-92DA-2A13AFFCDB3C}" destId="{6B0A6943-C774-448D-A083-164C21D893B2}" srcOrd="2" destOrd="0" parTransId="{8B1AADEE-F40C-423A-BEC3-337163B26D5E}" sibTransId="{6C572403-30EB-452C-B60D-B49339024287}"/>
    <dgm:cxn modelId="{518997AA-141E-407D-9582-B31790A8D983}" type="presOf" srcId="{62B0767D-1DCA-4571-82A0-3CF2AE9D7A06}" destId="{FCD9E53F-3EB3-47D5-AE52-068E71EB3E53}" srcOrd="0" destOrd="0" presId="urn:microsoft.com/office/officeart/2005/8/layout/vProcess5"/>
    <dgm:cxn modelId="{63B402B5-82DB-4474-B585-4E3B8F36E6C1}" type="presOf" srcId="{A7FF7C11-E978-422D-92DA-2A13AFFCDB3C}" destId="{0B4D8104-0534-4726-B123-84E46C5DFAED}" srcOrd="0" destOrd="0" presId="urn:microsoft.com/office/officeart/2005/8/layout/vProcess5"/>
    <dgm:cxn modelId="{312B6CD2-068D-4C7A-91FC-329770491749}" type="presOf" srcId="{6B0A6943-C774-448D-A083-164C21D893B2}" destId="{FE51C559-BA8E-4C98-B27C-EA36CEE4E01F}" srcOrd="1" destOrd="0" presId="urn:microsoft.com/office/officeart/2005/8/layout/vProcess5"/>
    <dgm:cxn modelId="{4E5039DE-9F82-4230-803D-5BAEC37EFC23}" srcId="{A7FF7C11-E978-422D-92DA-2A13AFFCDB3C}" destId="{A52BF831-77F4-4CF4-88A0-4C610FF142A9}" srcOrd="4" destOrd="0" parTransId="{71BA4C3F-44A1-4C0E-B965-41737B3C797B}" sibTransId="{1824C5E8-46C6-4C97-AA96-1CC4800A92C5}"/>
    <dgm:cxn modelId="{09F2DBEE-250F-4FF6-B960-1C912B4047F9}" type="presOf" srcId="{0D547B1D-3922-4E6E-AC0E-BCC73F35CB02}" destId="{02F2AEED-7DE2-425F-8165-CAA20EBCAB29}" srcOrd="0" destOrd="0" presId="urn:microsoft.com/office/officeart/2005/8/layout/vProcess5"/>
    <dgm:cxn modelId="{69DA714E-33F6-4C3C-96BD-C27285CF3707}" type="presParOf" srcId="{0B4D8104-0534-4726-B123-84E46C5DFAED}" destId="{6CE3022F-5AA8-4CDC-9A27-988F39767B89}" srcOrd="0" destOrd="0" presId="urn:microsoft.com/office/officeart/2005/8/layout/vProcess5"/>
    <dgm:cxn modelId="{EC04BBBD-AD26-4F27-9EA0-BED60637A042}" type="presParOf" srcId="{0B4D8104-0534-4726-B123-84E46C5DFAED}" destId="{199EFAF4-CD81-476C-8303-B71FD4295A2A}" srcOrd="1" destOrd="0" presId="urn:microsoft.com/office/officeart/2005/8/layout/vProcess5"/>
    <dgm:cxn modelId="{2FC5A883-19DF-46A9-BA85-99F697569FC7}" type="presParOf" srcId="{0B4D8104-0534-4726-B123-84E46C5DFAED}" destId="{02F2AEED-7DE2-425F-8165-CAA20EBCAB29}" srcOrd="2" destOrd="0" presId="urn:microsoft.com/office/officeart/2005/8/layout/vProcess5"/>
    <dgm:cxn modelId="{66006DBC-F415-4E77-945F-1ADF2E07925E}" type="presParOf" srcId="{0B4D8104-0534-4726-B123-84E46C5DFAED}" destId="{E1D7FD5F-9377-44DE-89B0-A6C11115C70F}" srcOrd="3" destOrd="0" presId="urn:microsoft.com/office/officeart/2005/8/layout/vProcess5"/>
    <dgm:cxn modelId="{197793FE-A15E-4546-9520-DA35CFB4D381}" type="presParOf" srcId="{0B4D8104-0534-4726-B123-84E46C5DFAED}" destId="{B9291C22-A60B-479D-AF02-54AAB8688E3F}" srcOrd="4" destOrd="0" presId="urn:microsoft.com/office/officeart/2005/8/layout/vProcess5"/>
    <dgm:cxn modelId="{AB4D725E-BAA5-44AF-BC8D-6C9771A9FCE1}" type="presParOf" srcId="{0B4D8104-0534-4726-B123-84E46C5DFAED}" destId="{73A6E99A-D34E-4B95-9BD6-892627B07CA1}" srcOrd="5" destOrd="0" presId="urn:microsoft.com/office/officeart/2005/8/layout/vProcess5"/>
    <dgm:cxn modelId="{456434F3-14A1-416C-A746-A08CDAE0EFF1}" type="presParOf" srcId="{0B4D8104-0534-4726-B123-84E46C5DFAED}" destId="{686A70F7-08E9-4053-B727-861CC871E44D}" srcOrd="6" destOrd="0" presId="urn:microsoft.com/office/officeart/2005/8/layout/vProcess5"/>
    <dgm:cxn modelId="{9E7037B2-0BA0-43B6-9E98-756E4717403F}" type="presParOf" srcId="{0B4D8104-0534-4726-B123-84E46C5DFAED}" destId="{A3F5F711-56EE-4560-9E92-39B0B9750ED1}" srcOrd="7" destOrd="0" presId="urn:microsoft.com/office/officeart/2005/8/layout/vProcess5"/>
    <dgm:cxn modelId="{A56DB53C-D531-4A5D-BAD8-1805B2105359}" type="presParOf" srcId="{0B4D8104-0534-4726-B123-84E46C5DFAED}" destId="{23544359-68AB-4A2D-BCBD-91D92A8E22AA}" srcOrd="8" destOrd="0" presId="urn:microsoft.com/office/officeart/2005/8/layout/vProcess5"/>
    <dgm:cxn modelId="{E95D888B-7832-4DF5-B28B-C0AACB1B6F9C}" type="presParOf" srcId="{0B4D8104-0534-4726-B123-84E46C5DFAED}" destId="{FCD9E53F-3EB3-47D5-AE52-068E71EB3E53}" srcOrd="9" destOrd="0" presId="urn:microsoft.com/office/officeart/2005/8/layout/vProcess5"/>
    <dgm:cxn modelId="{A6C9CE46-9CC8-47DA-A67A-9DB00191ADF0}" type="presParOf" srcId="{0B4D8104-0534-4726-B123-84E46C5DFAED}" destId="{507390AF-1304-4C63-84A9-79767EA3D471}" srcOrd="10" destOrd="0" presId="urn:microsoft.com/office/officeart/2005/8/layout/vProcess5"/>
    <dgm:cxn modelId="{A1352F80-56D8-4B42-8ED4-047BFF58A1DE}" type="presParOf" srcId="{0B4D8104-0534-4726-B123-84E46C5DFAED}" destId="{7BA6AD8B-27CF-49B9-833E-797D1EDE7014}" srcOrd="11" destOrd="0" presId="urn:microsoft.com/office/officeart/2005/8/layout/vProcess5"/>
    <dgm:cxn modelId="{AF87819A-B213-4154-9EFC-9193BFFF3EE7}" type="presParOf" srcId="{0B4D8104-0534-4726-B123-84E46C5DFAED}" destId="{FE51C559-BA8E-4C98-B27C-EA36CEE4E01F}" srcOrd="12" destOrd="0" presId="urn:microsoft.com/office/officeart/2005/8/layout/vProcess5"/>
    <dgm:cxn modelId="{1193FF04-1A55-48A9-9448-98065B1DAFC1}" type="presParOf" srcId="{0B4D8104-0534-4726-B123-84E46C5DFAED}" destId="{EEAC86BD-EE5C-473B-B7E1-ECB19590C073}" srcOrd="13" destOrd="0" presId="urn:microsoft.com/office/officeart/2005/8/layout/vProcess5"/>
    <dgm:cxn modelId="{3766E4AA-8FEE-4C13-AE7F-CD4A1A6D324D}" type="presParOf" srcId="{0B4D8104-0534-4726-B123-84E46C5DFAED}" destId="{A3715629-B8B8-455C-ABAC-55868095291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7E146-3ED9-4699-9D2C-603A742605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16430C4-A984-4B99-9209-CA654F4BCE76}">
      <dgm:prSet custT="1"/>
      <dgm:spPr/>
      <dgm:t>
        <a:bodyPr/>
        <a:lstStyle/>
        <a:p>
          <a:r>
            <a:rPr lang="en-US" sz="2000" b="0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Το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έργο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ξεκίνησε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από </a:t>
          </a:r>
          <a:r>
            <a:rPr lang="en-US" sz="2000" b="0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το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1975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575B6E-03D0-4A39-8481-DF069B4C6704}" type="parTrans" cxnId="{7760627B-B6D1-42E6-A5F0-E4544A83324C}">
      <dgm:prSet/>
      <dgm:spPr/>
      <dgm:t>
        <a:bodyPr/>
        <a:lstStyle/>
        <a:p>
          <a:endParaRPr lang="en-US"/>
        </a:p>
      </dgm:t>
    </dgm:pt>
    <dgm:pt modelId="{4A07C6C8-F0E0-403C-AFC5-2ABF0D1F5E63}" type="sibTrans" cxnId="{7760627B-B6D1-42E6-A5F0-E4544A83324C}">
      <dgm:prSet/>
      <dgm:spPr/>
      <dgm:t>
        <a:bodyPr/>
        <a:lstStyle/>
        <a:p>
          <a:endParaRPr lang="en-US"/>
        </a:p>
      </dgm:t>
    </dgm:pt>
    <dgm:pt modelId="{FAEF05E7-4199-453C-8478-3E6841C2B6F4}">
      <dgm:prSet custT="1"/>
      <dgm:spPr/>
      <dgm:t>
        <a:bodyPr/>
        <a:lstStyle/>
        <a:p>
          <a:r>
            <a:rPr lang="en-US" sz="2000" b="0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Τελευτ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αίο του συγγραφικό έργο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46F03-A63D-4281-AEE0-FF18656BDEE0}" type="parTrans" cxnId="{C85D0720-563F-4F1E-AA0A-DE684EEB0A3E}">
      <dgm:prSet/>
      <dgm:spPr/>
      <dgm:t>
        <a:bodyPr/>
        <a:lstStyle/>
        <a:p>
          <a:endParaRPr lang="en-US"/>
        </a:p>
      </dgm:t>
    </dgm:pt>
    <dgm:pt modelId="{084C9722-C6A5-40EF-8F52-D72CE2A80784}" type="sibTrans" cxnId="{C85D0720-563F-4F1E-AA0A-DE684EEB0A3E}">
      <dgm:prSet/>
      <dgm:spPr/>
      <dgm:t>
        <a:bodyPr/>
        <a:lstStyle/>
        <a:p>
          <a:endParaRPr lang="en-US"/>
        </a:p>
      </dgm:t>
    </dgm:pt>
    <dgm:pt modelId="{0EE24488-BB01-49D1-9C5E-DC7CFD9FEC88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Η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1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κοινωνική</a:t>
          </a:r>
          <a:r>
            <a:rPr lang="en-US" sz="20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α</a:t>
          </a:r>
          <a:r>
            <a:rPr lang="en-US" sz="2000" b="1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ντίδρ</a:t>
          </a:r>
          <a:r>
            <a:rPr lang="en-US" sz="20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αση</a:t>
          </a:r>
          <a:r>
            <a:rPr lang="en-US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ως βάση της εγκληματολογικής επιστήμης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F1FE88-8AFF-48F2-B098-F065D744B343}" type="parTrans" cxnId="{A6EEFEE2-41BB-4FC2-96B3-FEA9C087619A}">
      <dgm:prSet/>
      <dgm:spPr/>
      <dgm:t>
        <a:bodyPr/>
        <a:lstStyle/>
        <a:p>
          <a:endParaRPr lang="en-US"/>
        </a:p>
      </dgm:t>
    </dgm:pt>
    <dgm:pt modelId="{6913A148-E82C-4D56-97A9-0B74273D0FAE}" type="sibTrans" cxnId="{A6EEFEE2-41BB-4FC2-96B3-FEA9C087619A}">
      <dgm:prSet/>
      <dgm:spPr/>
      <dgm:t>
        <a:bodyPr/>
        <a:lstStyle/>
        <a:p>
          <a:endParaRPr lang="en-US"/>
        </a:p>
      </dgm:t>
    </dgm:pt>
    <dgm:pt modelId="{5602F129-5433-4638-9C5F-6F518C3B76BC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Πρώτο τμήμα : Η κοινωνική κατασκευή του εγκλήματος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CB472C-363F-45C3-BBCB-CCADBE5B8D98}" type="parTrans" cxnId="{9A0BD2E4-3A56-49A8-9EA4-2557EE3DD933}">
      <dgm:prSet/>
      <dgm:spPr/>
      <dgm:t>
        <a:bodyPr/>
        <a:lstStyle/>
        <a:p>
          <a:endParaRPr lang="en-US"/>
        </a:p>
      </dgm:t>
    </dgm:pt>
    <dgm:pt modelId="{A5968E2E-CC9F-4A15-999D-CC421DD4A0AA}" type="sibTrans" cxnId="{9A0BD2E4-3A56-49A8-9EA4-2557EE3DD933}">
      <dgm:prSet/>
      <dgm:spPr/>
      <dgm:t>
        <a:bodyPr/>
        <a:lstStyle/>
        <a:p>
          <a:endParaRPr lang="en-US"/>
        </a:p>
      </dgm:t>
    </dgm:pt>
    <dgm:pt modelId="{5748420B-5EB8-40E2-9E5C-E8570C6A4455}">
      <dgm:prSet custT="1"/>
      <dgm:spPr/>
      <dgm:t>
        <a:bodyPr/>
        <a:lstStyle/>
        <a:p>
          <a:r>
            <a:rPr lang="el-GR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Δεύτερο τμήμα: Η κοινωνική κατασκε</a:t>
          </a:r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υή του εγκληματία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4ECF40-DC68-450D-8148-0DEA0C026EF0}" type="parTrans" cxnId="{173B9B6D-B2CB-4F59-B503-A89D0D8CAA35}">
      <dgm:prSet/>
      <dgm:spPr/>
      <dgm:t>
        <a:bodyPr/>
        <a:lstStyle/>
        <a:p>
          <a:endParaRPr lang="en-US"/>
        </a:p>
      </dgm:t>
    </dgm:pt>
    <dgm:pt modelId="{117127D0-EEC2-4EA9-B8D3-FA49B450BC31}" type="sibTrans" cxnId="{173B9B6D-B2CB-4F59-B503-A89D0D8CAA35}">
      <dgm:prSet/>
      <dgm:spPr/>
      <dgm:t>
        <a:bodyPr/>
        <a:lstStyle/>
        <a:p>
          <a:endParaRPr lang="en-US"/>
        </a:p>
      </dgm:t>
    </dgm:pt>
    <dgm:pt modelId="{9B18A552-8912-46A2-8049-AD92EC9BC2C9}">
      <dgm:prSet custT="1"/>
      <dgm:spPr/>
      <dgm:t>
        <a:bodyPr/>
        <a:lstStyle/>
        <a:p>
          <a:r>
            <a:rPr lang="el-GR" sz="20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Βασικός άξονας:</a:t>
          </a:r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Η έννοια του στίγματος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7B05FA-FBEB-401E-8BD2-C4D167F581DA}" type="parTrans" cxnId="{6CA4E8E5-65B9-41A6-B6E2-2C31ECDB5473}">
      <dgm:prSet/>
      <dgm:spPr/>
      <dgm:t>
        <a:bodyPr/>
        <a:lstStyle/>
        <a:p>
          <a:endParaRPr lang="en-US"/>
        </a:p>
      </dgm:t>
    </dgm:pt>
    <dgm:pt modelId="{CCFD1DCC-AD03-493C-A101-BC3C9A5607D6}" type="sibTrans" cxnId="{6CA4E8E5-65B9-41A6-B6E2-2C31ECDB5473}">
      <dgm:prSet/>
      <dgm:spPr/>
      <dgm:t>
        <a:bodyPr/>
        <a:lstStyle/>
        <a:p>
          <a:endParaRPr lang="en-US"/>
        </a:p>
      </dgm:t>
    </dgm:pt>
    <dgm:pt modelId="{59120653-66D0-48AC-819C-EC68C5BEA5D9}" type="pres">
      <dgm:prSet presAssocID="{B9E7E146-3ED9-4699-9D2C-603A7426059F}" presName="vert0" presStyleCnt="0">
        <dgm:presLayoutVars>
          <dgm:dir/>
          <dgm:animOne val="branch"/>
          <dgm:animLvl val="lvl"/>
        </dgm:presLayoutVars>
      </dgm:prSet>
      <dgm:spPr/>
    </dgm:pt>
    <dgm:pt modelId="{CE5B5D19-FDE6-41F2-9D51-9C3940A23363}" type="pres">
      <dgm:prSet presAssocID="{C16430C4-A984-4B99-9209-CA654F4BCE76}" presName="thickLine" presStyleLbl="alignNode1" presStyleIdx="0" presStyleCnt="6"/>
      <dgm:spPr/>
    </dgm:pt>
    <dgm:pt modelId="{97482D99-2003-474F-8B5A-C57D892173E2}" type="pres">
      <dgm:prSet presAssocID="{C16430C4-A984-4B99-9209-CA654F4BCE76}" presName="horz1" presStyleCnt="0"/>
      <dgm:spPr/>
    </dgm:pt>
    <dgm:pt modelId="{7ED6CB8B-1A35-4D29-95A1-D13ED391D1C4}" type="pres">
      <dgm:prSet presAssocID="{C16430C4-A984-4B99-9209-CA654F4BCE76}" presName="tx1" presStyleLbl="revTx" presStyleIdx="0" presStyleCnt="6"/>
      <dgm:spPr/>
    </dgm:pt>
    <dgm:pt modelId="{0770A9C6-69AF-4CC0-846D-0070234030CA}" type="pres">
      <dgm:prSet presAssocID="{C16430C4-A984-4B99-9209-CA654F4BCE76}" presName="vert1" presStyleCnt="0"/>
      <dgm:spPr/>
    </dgm:pt>
    <dgm:pt modelId="{FA32C17C-1FDB-4ED0-A166-5D5A949E64CB}" type="pres">
      <dgm:prSet presAssocID="{FAEF05E7-4199-453C-8478-3E6841C2B6F4}" presName="thickLine" presStyleLbl="alignNode1" presStyleIdx="1" presStyleCnt="6"/>
      <dgm:spPr/>
    </dgm:pt>
    <dgm:pt modelId="{E6429B7E-767C-4D6D-A9C3-DC283BE2EB20}" type="pres">
      <dgm:prSet presAssocID="{FAEF05E7-4199-453C-8478-3E6841C2B6F4}" presName="horz1" presStyleCnt="0"/>
      <dgm:spPr/>
    </dgm:pt>
    <dgm:pt modelId="{430447DC-0BFF-4DF5-BA1A-ED2D533B7C16}" type="pres">
      <dgm:prSet presAssocID="{FAEF05E7-4199-453C-8478-3E6841C2B6F4}" presName="tx1" presStyleLbl="revTx" presStyleIdx="1" presStyleCnt="6"/>
      <dgm:spPr/>
    </dgm:pt>
    <dgm:pt modelId="{A6AE0E08-ABA0-47FB-80F7-000FC0ABE2CB}" type="pres">
      <dgm:prSet presAssocID="{FAEF05E7-4199-453C-8478-3E6841C2B6F4}" presName="vert1" presStyleCnt="0"/>
      <dgm:spPr/>
    </dgm:pt>
    <dgm:pt modelId="{1997AA51-256D-40C5-968D-7578862FDDE4}" type="pres">
      <dgm:prSet presAssocID="{0EE24488-BB01-49D1-9C5E-DC7CFD9FEC88}" presName="thickLine" presStyleLbl="alignNode1" presStyleIdx="2" presStyleCnt="6"/>
      <dgm:spPr/>
    </dgm:pt>
    <dgm:pt modelId="{046636B5-18A5-478B-9B90-70AE40F9E414}" type="pres">
      <dgm:prSet presAssocID="{0EE24488-BB01-49D1-9C5E-DC7CFD9FEC88}" presName="horz1" presStyleCnt="0"/>
      <dgm:spPr/>
    </dgm:pt>
    <dgm:pt modelId="{274AB418-C333-46E3-8EDD-22DD4C76C323}" type="pres">
      <dgm:prSet presAssocID="{0EE24488-BB01-49D1-9C5E-DC7CFD9FEC88}" presName="tx1" presStyleLbl="revTx" presStyleIdx="2" presStyleCnt="6"/>
      <dgm:spPr/>
    </dgm:pt>
    <dgm:pt modelId="{A30119D7-48DC-4225-A46B-799B783D2358}" type="pres">
      <dgm:prSet presAssocID="{0EE24488-BB01-49D1-9C5E-DC7CFD9FEC88}" presName="vert1" presStyleCnt="0"/>
      <dgm:spPr/>
    </dgm:pt>
    <dgm:pt modelId="{EA529FDE-9882-4409-A364-501CD237D272}" type="pres">
      <dgm:prSet presAssocID="{5602F129-5433-4638-9C5F-6F518C3B76BC}" presName="thickLine" presStyleLbl="alignNode1" presStyleIdx="3" presStyleCnt="6"/>
      <dgm:spPr/>
    </dgm:pt>
    <dgm:pt modelId="{AB314320-B32B-48F9-B35A-34DFEAD40A1B}" type="pres">
      <dgm:prSet presAssocID="{5602F129-5433-4638-9C5F-6F518C3B76BC}" presName="horz1" presStyleCnt="0"/>
      <dgm:spPr/>
    </dgm:pt>
    <dgm:pt modelId="{9290FC5D-F9F4-4DC6-9829-FBD7934B6E40}" type="pres">
      <dgm:prSet presAssocID="{5602F129-5433-4638-9C5F-6F518C3B76BC}" presName="tx1" presStyleLbl="revTx" presStyleIdx="3" presStyleCnt="6"/>
      <dgm:spPr/>
    </dgm:pt>
    <dgm:pt modelId="{C36DF510-C659-4184-95B4-87E1F3763774}" type="pres">
      <dgm:prSet presAssocID="{5602F129-5433-4638-9C5F-6F518C3B76BC}" presName="vert1" presStyleCnt="0"/>
      <dgm:spPr/>
    </dgm:pt>
    <dgm:pt modelId="{2E9DB7EB-B04F-4BD3-91FD-8E3000B89AE6}" type="pres">
      <dgm:prSet presAssocID="{5748420B-5EB8-40E2-9E5C-E8570C6A4455}" presName="thickLine" presStyleLbl="alignNode1" presStyleIdx="4" presStyleCnt="6"/>
      <dgm:spPr/>
    </dgm:pt>
    <dgm:pt modelId="{A24427E8-9466-40DE-8F54-6F3D55005D24}" type="pres">
      <dgm:prSet presAssocID="{5748420B-5EB8-40E2-9E5C-E8570C6A4455}" presName="horz1" presStyleCnt="0"/>
      <dgm:spPr/>
    </dgm:pt>
    <dgm:pt modelId="{02FF7845-014E-4DE9-A230-63CF5056B1DC}" type="pres">
      <dgm:prSet presAssocID="{5748420B-5EB8-40E2-9E5C-E8570C6A4455}" presName="tx1" presStyleLbl="revTx" presStyleIdx="4" presStyleCnt="6"/>
      <dgm:spPr/>
    </dgm:pt>
    <dgm:pt modelId="{262C706B-11EC-4E9A-9C52-D42F54417EC0}" type="pres">
      <dgm:prSet presAssocID="{5748420B-5EB8-40E2-9E5C-E8570C6A4455}" presName="vert1" presStyleCnt="0"/>
      <dgm:spPr/>
    </dgm:pt>
    <dgm:pt modelId="{D569EE7B-4EED-4493-A4E4-7E0FD9E146CA}" type="pres">
      <dgm:prSet presAssocID="{9B18A552-8912-46A2-8049-AD92EC9BC2C9}" presName="thickLine" presStyleLbl="alignNode1" presStyleIdx="5" presStyleCnt="6"/>
      <dgm:spPr/>
    </dgm:pt>
    <dgm:pt modelId="{0A3DD33C-386E-40BD-B931-1D7E69DAA6BE}" type="pres">
      <dgm:prSet presAssocID="{9B18A552-8912-46A2-8049-AD92EC9BC2C9}" presName="horz1" presStyleCnt="0"/>
      <dgm:spPr/>
    </dgm:pt>
    <dgm:pt modelId="{820290C6-9590-4A81-A85D-762964A46C29}" type="pres">
      <dgm:prSet presAssocID="{9B18A552-8912-46A2-8049-AD92EC9BC2C9}" presName="tx1" presStyleLbl="revTx" presStyleIdx="5" presStyleCnt="6"/>
      <dgm:spPr/>
    </dgm:pt>
    <dgm:pt modelId="{0A08F3FD-5C66-4408-A223-0B49F76FC345}" type="pres">
      <dgm:prSet presAssocID="{9B18A552-8912-46A2-8049-AD92EC9BC2C9}" presName="vert1" presStyleCnt="0"/>
      <dgm:spPr/>
    </dgm:pt>
  </dgm:ptLst>
  <dgm:cxnLst>
    <dgm:cxn modelId="{8DA49A0E-9BE6-4E8D-B51D-D349CEDCB7D4}" type="presOf" srcId="{C16430C4-A984-4B99-9209-CA654F4BCE76}" destId="{7ED6CB8B-1A35-4D29-95A1-D13ED391D1C4}" srcOrd="0" destOrd="0" presId="urn:microsoft.com/office/officeart/2008/layout/LinedList"/>
    <dgm:cxn modelId="{D74DBA13-24EF-41BF-8C75-DF90A4E92331}" type="presOf" srcId="{FAEF05E7-4199-453C-8478-3E6841C2B6F4}" destId="{430447DC-0BFF-4DF5-BA1A-ED2D533B7C16}" srcOrd="0" destOrd="0" presId="urn:microsoft.com/office/officeart/2008/layout/LinedList"/>
    <dgm:cxn modelId="{C85D0720-563F-4F1E-AA0A-DE684EEB0A3E}" srcId="{B9E7E146-3ED9-4699-9D2C-603A7426059F}" destId="{FAEF05E7-4199-453C-8478-3E6841C2B6F4}" srcOrd="1" destOrd="0" parTransId="{45246F03-A63D-4281-AEE0-FF18656BDEE0}" sibTransId="{084C9722-C6A5-40EF-8F52-D72CE2A80784}"/>
    <dgm:cxn modelId="{52778D35-61DD-48F5-837F-C41A09B3A67A}" type="presOf" srcId="{5602F129-5433-4638-9C5F-6F518C3B76BC}" destId="{9290FC5D-F9F4-4DC6-9829-FBD7934B6E40}" srcOrd="0" destOrd="0" presId="urn:microsoft.com/office/officeart/2008/layout/LinedList"/>
    <dgm:cxn modelId="{6F3D0438-E570-4805-8CE1-373D943C9ABE}" type="presOf" srcId="{5748420B-5EB8-40E2-9E5C-E8570C6A4455}" destId="{02FF7845-014E-4DE9-A230-63CF5056B1DC}" srcOrd="0" destOrd="0" presId="urn:microsoft.com/office/officeart/2008/layout/LinedList"/>
    <dgm:cxn modelId="{A03A053E-2DD3-4740-B24D-F5ACEF24C97C}" type="presOf" srcId="{B9E7E146-3ED9-4699-9D2C-603A7426059F}" destId="{59120653-66D0-48AC-819C-EC68C5BEA5D9}" srcOrd="0" destOrd="0" presId="urn:microsoft.com/office/officeart/2008/layout/LinedList"/>
    <dgm:cxn modelId="{173B9B6D-B2CB-4F59-B503-A89D0D8CAA35}" srcId="{B9E7E146-3ED9-4699-9D2C-603A7426059F}" destId="{5748420B-5EB8-40E2-9E5C-E8570C6A4455}" srcOrd="4" destOrd="0" parTransId="{B14ECF40-DC68-450D-8148-0DEA0C026EF0}" sibTransId="{117127D0-EEC2-4EA9-B8D3-FA49B450BC31}"/>
    <dgm:cxn modelId="{7760627B-B6D1-42E6-A5F0-E4544A83324C}" srcId="{B9E7E146-3ED9-4699-9D2C-603A7426059F}" destId="{C16430C4-A984-4B99-9209-CA654F4BCE76}" srcOrd="0" destOrd="0" parTransId="{1F575B6E-03D0-4A39-8481-DF069B4C6704}" sibTransId="{4A07C6C8-F0E0-403C-AFC5-2ABF0D1F5E63}"/>
    <dgm:cxn modelId="{0051DFAD-5E72-4110-8C88-B5C3C299C1DC}" type="presOf" srcId="{0EE24488-BB01-49D1-9C5E-DC7CFD9FEC88}" destId="{274AB418-C333-46E3-8EDD-22DD4C76C323}" srcOrd="0" destOrd="0" presId="urn:microsoft.com/office/officeart/2008/layout/LinedList"/>
    <dgm:cxn modelId="{A6EEFEE2-41BB-4FC2-96B3-FEA9C087619A}" srcId="{B9E7E146-3ED9-4699-9D2C-603A7426059F}" destId="{0EE24488-BB01-49D1-9C5E-DC7CFD9FEC88}" srcOrd="2" destOrd="0" parTransId="{3EF1FE88-8AFF-48F2-B098-F065D744B343}" sibTransId="{6913A148-E82C-4D56-97A9-0B74273D0FAE}"/>
    <dgm:cxn modelId="{9A0BD2E4-3A56-49A8-9EA4-2557EE3DD933}" srcId="{B9E7E146-3ED9-4699-9D2C-603A7426059F}" destId="{5602F129-5433-4638-9C5F-6F518C3B76BC}" srcOrd="3" destOrd="0" parTransId="{27CB472C-363F-45C3-BBCB-CCADBE5B8D98}" sibTransId="{A5968E2E-CC9F-4A15-999D-CC421DD4A0AA}"/>
    <dgm:cxn modelId="{6CA4E8E5-65B9-41A6-B6E2-2C31ECDB5473}" srcId="{B9E7E146-3ED9-4699-9D2C-603A7426059F}" destId="{9B18A552-8912-46A2-8049-AD92EC9BC2C9}" srcOrd="5" destOrd="0" parTransId="{157B05FA-FBEB-401E-8BD2-C4D167F581DA}" sibTransId="{CCFD1DCC-AD03-493C-A101-BC3C9A5607D6}"/>
    <dgm:cxn modelId="{4346FCFC-D6D4-4004-AC16-46327A6F1B0E}" type="presOf" srcId="{9B18A552-8912-46A2-8049-AD92EC9BC2C9}" destId="{820290C6-9590-4A81-A85D-762964A46C29}" srcOrd="0" destOrd="0" presId="urn:microsoft.com/office/officeart/2008/layout/LinedList"/>
    <dgm:cxn modelId="{0DE28F88-C66F-44CF-9E29-A2B6FD3A5744}" type="presParOf" srcId="{59120653-66D0-48AC-819C-EC68C5BEA5D9}" destId="{CE5B5D19-FDE6-41F2-9D51-9C3940A23363}" srcOrd="0" destOrd="0" presId="urn:microsoft.com/office/officeart/2008/layout/LinedList"/>
    <dgm:cxn modelId="{E502260E-391F-4410-A301-BAF459487D4A}" type="presParOf" srcId="{59120653-66D0-48AC-819C-EC68C5BEA5D9}" destId="{97482D99-2003-474F-8B5A-C57D892173E2}" srcOrd="1" destOrd="0" presId="urn:microsoft.com/office/officeart/2008/layout/LinedList"/>
    <dgm:cxn modelId="{C8BDA402-5AC5-4291-A2A3-82C9FE6A6C6F}" type="presParOf" srcId="{97482D99-2003-474F-8B5A-C57D892173E2}" destId="{7ED6CB8B-1A35-4D29-95A1-D13ED391D1C4}" srcOrd="0" destOrd="0" presId="urn:microsoft.com/office/officeart/2008/layout/LinedList"/>
    <dgm:cxn modelId="{01529C64-B9BA-4CE2-A6F3-3984340CA7AA}" type="presParOf" srcId="{97482D99-2003-474F-8B5A-C57D892173E2}" destId="{0770A9C6-69AF-4CC0-846D-0070234030CA}" srcOrd="1" destOrd="0" presId="urn:microsoft.com/office/officeart/2008/layout/LinedList"/>
    <dgm:cxn modelId="{FA6B9FF6-09AF-439A-880F-5EC3D7CFB562}" type="presParOf" srcId="{59120653-66D0-48AC-819C-EC68C5BEA5D9}" destId="{FA32C17C-1FDB-4ED0-A166-5D5A949E64CB}" srcOrd="2" destOrd="0" presId="urn:microsoft.com/office/officeart/2008/layout/LinedList"/>
    <dgm:cxn modelId="{0C92E120-624F-4144-86FB-B4FDDB984140}" type="presParOf" srcId="{59120653-66D0-48AC-819C-EC68C5BEA5D9}" destId="{E6429B7E-767C-4D6D-A9C3-DC283BE2EB20}" srcOrd="3" destOrd="0" presId="urn:microsoft.com/office/officeart/2008/layout/LinedList"/>
    <dgm:cxn modelId="{9118D0D0-B9E7-4411-9244-9B8407B60D3A}" type="presParOf" srcId="{E6429B7E-767C-4D6D-A9C3-DC283BE2EB20}" destId="{430447DC-0BFF-4DF5-BA1A-ED2D533B7C16}" srcOrd="0" destOrd="0" presId="urn:microsoft.com/office/officeart/2008/layout/LinedList"/>
    <dgm:cxn modelId="{30068DE5-52D1-4E59-9EC2-CBC63F22EBC5}" type="presParOf" srcId="{E6429B7E-767C-4D6D-A9C3-DC283BE2EB20}" destId="{A6AE0E08-ABA0-47FB-80F7-000FC0ABE2CB}" srcOrd="1" destOrd="0" presId="urn:microsoft.com/office/officeart/2008/layout/LinedList"/>
    <dgm:cxn modelId="{DAE1907D-DFCC-46F9-9605-8E901C3017D2}" type="presParOf" srcId="{59120653-66D0-48AC-819C-EC68C5BEA5D9}" destId="{1997AA51-256D-40C5-968D-7578862FDDE4}" srcOrd="4" destOrd="0" presId="urn:microsoft.com/office/officeart/2008/layout/LinedList"/>
    <dgm:cxn modelId="{E81A8670-3B04-4043-8837-76EBB7F402DF}" type="presParOf" srcId="{59120653-66D0-48AC-819C-EC68C5BEA5D9}" destId="{046636B5-18A5-478B-9B90-70AE40F9E414}" srcOrd="5" destOrd="0" presId="urn:microsoft.com/office/officeart/2008/layout/LinedList"/>
    <dgm:cxn modelId="{3534EC8D-EE6B-4B90-9AD2-7220B13DE484}" type="presParOf" srcId="{046636B5-18A5-478B-9B90-70AE40F9E414}" destId="{274AB418-C333-46E3-8EDD-22DD4C76C323}" srcOrd="0" destOrd="0" presId="urn:microsoft.com/office/officeart/2008/layout/LinedList"/>
    <dgm:cxn modelId="{EF1CF456-8885-4E4A-A316-80902C70965E}" type="presParOf" srcId="{046636B5-18A5-478B-9B90-70AE40F9E414}" destId="{A30119D7-48DC-4225-A46B-799B783D2358}" srcOrd="1" destOrd="0" presId="urn:microsoft.com/office/officeart/2008/layout/LinedList"/>
    <dgm:cxn modelId="{B553A30D-19C4-4963-9D14-17EAC5EE0C3E}" type="presParOf" srcId="{59120653-66D0-48AC-819C-EC68C5BEA5D9}" destId="{EA529FDE-9882-4409-A364-501CD237D272}" srcOrd="6" destOrd="0" presId="urn:microsoft.com/office/officeart/2008/layout/LinedList"/>
    <dgm:cxn modelId="{2BF7659B-6AF7-4292-84B3-E43E5759B8CF}" type="presParOf" srcId="{59120653-66D0-48AC-819C-EC68C5BEA5D9}" destId="{AB314320-B32B-48F9-B35A-34DFEAD40A1B}" srcOrd="7" destOrd="0" presId="urn:microsoft.com/office/officeart/2008/layout/LinedList"/>
    <dgm:cxn modelId="{1FD03654-1DB9-43C4-88F4-5D128396C8FB}" type="presParOf" srcId="{AB314320-B32B-48F9-B35A-34DFEAD40A1B}" destId="{9290FC5D-F9F4-4DC6-9829-FBD7934B6E40}" srcOrd="0" destOrd="0" presId="urn:microsoft.com/office/officeart/2008/layout/LinedList"/>
    <dgm:cxn modelId="{52DEF461-2028-4FB7-BFFA-60EB54270B5F}" type="presParOf" srcId="{AB314320-B32B-48F9-B35A-34DFEAD40A1B}" destId="{C36DF510-C659-4184-95B4-87E1F3763774}" srcOrd="1" destOrd="0" presId="urn:microsoft.com/office/officeart/2008/layout/LinedList"/>
    <dgm:cxn modelId="{BAA17FA0-0972-4C5E-B83F-12B84B839778}" type="presParOf" srcId="{59120653-66D0-48AC-819C-EC68C5BEA5D9}" destId="{2E9DB7EB-B04F-4BD3-91FD-8E3000B89AE6}" srcOrd="8" destOrd="0" presId="urn:microsoft.com/office/officeart/2008/layout/LinedList"/>
    <dgm:cxn modelId="{31784B80-BE9F-4552-9589-2A7D05644FEE}" type="presParOf" srcId="{59120653-66D0-48AC-819C-EC68C5BEA5D9}" destId="{A24427E8-9466-40DE-8F54-6F3D55005D24}" srcOrd="9" destOrd="0" presId="urn:microsoft.com/office/officeart/2008/layout/LinedList"/>
    <dgm:cxn modelId="{6FA1B45A-7FCC-48B3-853A-B7982D7F30F7}" type="presParOf" srcId="{A24427E8-9466-40DE-8F54-6F3D55005D24}" destId="{02FF7845-014E-4DE9-A230-63CF5056B1DC}" srcOrd="0" destOrd="0" presId="urn:microsoft.com/office/officeart/2008/layout/LinedList"/>
    <dgm:cxn modelId="{A9305971-9A78-4720-AD7A-39C469DA8083}" type="presParOf" srcId="{A24427E8-9466-40DE-8F54-6F3D55005D24}" destId="{262C706B-11EC-4E9A-9C52-D42F54417EC0}" srcOrd="1" destOrd="0" presId="urn:microsoft.com/office/officeart/2008/layout/LinedList"/>
    <dgm:cxn modelId="{B32A4078-C708-4A2D-99F1-15437360517D}" type="presParOf" srcId="{59120653-66D0-48AC-819C-EC68C5BEA5D9}" destId="{D569EE7B-4EED-4493-A4E4-7E0FD9E146CA}" srcOrd="10" destOrd="0" presId="urn:microsoft.com/office/officeart/2008/layout/LinedList"/>
    <dgm:cxn modelId="{43B60E38-3F0B-4DD4-8C04-E43339D0B6DB}" type="presParOf" srcId="{59120653-66D0-48AC-819C-EC68C5BEA5D9}" destId="{0A3DD33C-386E-40BD-B931-1D7E69DAA6BE}" srcOrd="11" destOrd="0" presId="urn:microsoft.com/office/officeart/2008/layout/LinedList"/>
    <dgm:cxn modelId="{967C31A1-EFD4-4AC8-9636-AAAE6ACB811E}" type="presParOf" srcId="{0A3DD33C-386E-40BD-B931-1D7E69DAA6BE}" destId="{820290C6-9590-4A81-A85D-762964A46C29}" srcOrd="0" destOrd="0" presId="urn:microsoft.com/office/officeart/2008/layout/LinedList"/>
    <dgm:cxn modelId="{0B66C3E0-4C4C-4196-889E-3E05A1C51318}" type="presParOf" srcId="{0A3DD33C-386E-40BD-B931-1D7E69DAA6BE}" destId="{0A08F3FD-5C66-4408-A223-0B49F76FC3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B871E8-606F-4B9C-98C2-95060ABF745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412EDE8-DF52-43D7-99F5-271E24AB0718}">
      <dgm:prSet/>
      <dgm:spPr/>
      <dgm:t>
        <a:bodyPr/>
        <a:lstStyle/>
        <a:p>
          <a:r>
            <a:rPr lang="el-GR" b="1" dirty="0">
              <a:latin typeface="Times New Roman" panose="02020603050405020304" pitchFamily="18" charset="0"/>
              <a:cs typeface="Times New Roman" panose="02020603050405020304" pitchFamily="18" charset="0"/>
            </a:rPr>
            <a:t>Προσεγγίσεις εγκληματικότητας: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AF3FEE-A6FC-45AF-B1B0-4BD360848F28}" type="parTrans" cxnId="{1A9F2369-3B9E-4F83-BF15-21F56F262C0B}">
      <dgm:prSet/>
      <dgm:spPr/>
      <dgm:t>
        <a:bodyPr/>
        <a:lstStyle/>
        <a:p>
          <a:endParaRPr lang="en-US"/>
        </a:p>
      </dgm:t>
    </dgm:pt>
    <dgm:pt modelId="{C5EC7868-C3B0-4A42-9F3C-8521DFC6CB4E}" type="sibTrans" cxnId="{1A9F2369-3B9E-4F83-BF15-21F56F262C0B}">
      <dgm:prSet/>
      <dgm:spPr/>
      <dgm:t>
        <a:bodyPr/>
        <a:lstStyle/>
        <a:p>
          <a:endParaRPr lang="en-US"/>
        </a:p>
      </dgm:t>
    </dgm:pt>
    <dgm:pt modelId="{C617B142-6825-4AAB-B9E1-26DBFB05FB3E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Απόρροια του Θετικισμού (19ος αι.)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DAB35A-AC79-4BC9-B2DE-9BBEDF44F2EA}" type="parTrans" cxnId="{AB9260BC-B6CD-4378-8AAB-03B846ADA9CA}">
      <dgm:prSet/>
      <dgm:spPr/>
      <dgm:t>
        <a:bodyPr/>
        <a:lstStyle/>
        <a:p>
          <a:endParaRPr lang="en-US"/>
        </a:p>
      </dgm:t>
    </dgm:pt>
    <dgm:pt modelId="{28611E89-2E32-493D-A583-C78F13C9DB73}" type="sibTrans" cxnId="{AB9260BC-B6CD-4378-8AAB-03B846ADA9CA}">
      <dgm:prSet/>
      <dgm:spPr/>
      <dgm:t>
        <a:bodyPr/>
        <a:lstStyle/>
        <a:p>
          <a:endParaRPr lang="en-US"/>
        </a:p>
      </dgm:t>
    </dgm:pt>
    <dgm:pt modelId="{9A19E998-0A68-46AF-A1B4-56AD4B25966F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Θεωρία της αιτιότητας (Ιταλική σχολή)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2F0644-3090-4C27-BE3E-43C412EDF607}" type="parTrans" cxnId="{B8D8ECD5-0BD4-41B2-A692-C50EEB890EAE}">
      <dgm:prSet/>
      <dgm:spPr/>
      <dgm:t>
        <a:bodyPr/>
        <a:lstStyle/>
        <a:p>
          <a:endParaRPr lang="en-US"/>
        </a:p>
      </dgm:t>
    </dgm:pt>
    <dgm:pt modelId="{C14E91A2-6DA1-4942-82A0-41FB1FB4F076}" type="sibTrans" cxnId="{B8D8ECD5-0BD4-41B2-A692-C50EEB890EAE}">
      <dgm:prSet/>
      <dgm:spPr/>
      <dgm:t>
        <a:bodyPr/>
        <a:lstStyle/>
        <a:p>
          <a:endParaRPr lang="en-US"/>
        </a:p>
      </dgm:t>
    </dgm:pt>
    <dgm:pt modelId="{6A7C3C79-038F-4613-9A99-A9B8E204D5B7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Ανάλυση εγκλήματος βάσει κοινωνικών παραγόντων (π.χ. Durkheim)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6D7900-0035-44C7-B948-BC80F1686313}" type="parTrans" cxnId="{BE546A55-7484-4756-8ADA-75B285921AC2}">
      <dgm:prSet/>
      <dgm:spPr/>
      <dgm:t>
        <a:bodyPr/>
        <a:lstStyle/>
        <a:p>
          <a:endParaRPr lang="en-US"/>
        </a:p>
      </dgm:t>
    </dgm:pt>
    <dgm:pt modelId="{6D419310-5643-490C-91FA-05B4B912D72A}" type="sibTrans" cxnId="{BE546A55-7484-4756-8ADA-75B285921AC2}">
      <dgm:prSet/>
      <dgm:spPr/>
      <dgm:t>
        <a:bodyPr/>
        <a:lstStyle/>
        <a:p>
          <a:endParaRPr lang="en-US"/>
        </a:p>
      </dgm:t>
    </dgm:pt>
    <dgm:pt modelId="{BDC1F716-FEDC-4DC3-9339-582FB6857A49}">
      <dgm:prSet/>
      <dgm:spPr/>
      <dgm:t>
        <a:bodyPr/>
        <a:lstStyle/>
        <a:p>
          <a:r>
            <a:rPr lang="el-GR">
              <a:latin typeface="Times New Roman" panose="02020603050405020304" pitchFamily="18" charset="0"/>
              <a:cs typeface="Times New Roman" panose="02020603050405020304" pitchFamily="18" charset="0"/>
            </a:rPr>
            <a:t>Δεν υπάρχουν κοινές αξίες για όλους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A3EFCC-8D09-4406-9A1C-9CE3D9751D90}" type="parTrans" cxnId="{A75654EE-318B-4509-95E4-7E92A1BFC035}">
      <dgm:prSet/>
      <dgm:spPr/>
      <dgm:t>
        <a:bodyPr/>
        <a:lstStyle/>
        <a:p>
          <a:endParaRPr lang="en-US"/>
        </a:p>
      </dgm:t>
    </dgm:pt>
    <dgm:pt modelId="{85729736-978A-415A-A84C-F9A6723F25EF}" type="sibTrans" cxnId="{A75654EE-318B-4509-95E4-7E92A1BFC035}">
      <dgm:prSet/>
      <dgm:spPr/>
      <dgm:t>
        <a:bodyPr/>
        <a:lstStyle/>
        <a:p>
          <a:endParaRPr lang="en-US"/>
        </a:p>
      </dgm:t>
    </dgm:pt>
    <dgm:pt modelId="{AF6ED184-65C9-4494-8DA1-B43B970D4C23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Το έγκλημα είναι κοινωνική κατασκευή που εξυπηρετεί συμφέροντα ισχυρών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96C411-276C-4811-9CDB-B2829491DE96}" type="parTrans" cxnId="{1AC92103-28CE-467D-9F40-A1E23D4ED3BF}">
      <dgm:prSet/>
      <dgm:spPr/>
      <dgm:t>
        <a:bodyPr/>
        <a:lstStyle/>
        <a:p>
          <a:endParaRPr lang="en-US"/>
        </a:p>
      </dgm:t>
    </dgm:pt>
    <dgm:pt modelId="{DC885DFD-3476-410B-866D-F0D7571BE3F7}" type="sibTrans" cxnId="{1AC92103-28CE-467D-9F40-A1E23D4ED3BF}">
      <dgm:prSet/>
      <dgm:spPr/>
      <dgm:t>
        <a:bodyPr/>
        <a:lstStyle/>
        <a:p>
          <a:endParaRPr lang="en-US"/>
        </a:p>
      </dgm:t>
    </dgm:pt>
    <dgm:pt modelId="{BEC1FB93-2F12-4728-9A0A-120C7F1890E1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Σημασία στατιστικών: → μόνο η γνωστή εγκληματικότητα καταγράφεται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3FAAEE-B1D4-4CB9-8423-B6D5DC90A664}" type="parTrans" cxnId="{E5B0F1A4-AFC2-4EDD-B367-829C6E8810F4}">
      <dgm:prSet/>
      <dgm:spPr/>
      <dgm:t>
        <a:bodyPr/>
        <a:lstStyle/>
        <a:p>
          <a:endParaRPr lang="en-US"/>
        </a:p>
      </dgm:t>
    </dgm:pt>
    <dgm:pt modelId="{D112270D-F7BD-4D79-BB38-4067C41015C6}" type="sibTrans" cxnId="{E5B0F1A4-AFC2-4EDD-B367-829C6E8810F4}">
      <dgm:prSet/>
      <dgm:spPr/>
      <dgm:t>
        <a:bodyPr/>
        <a:lstStyle/>
        <a:p>
          <a:endParaRPr lang="en-US"/>
        </a:p>
      </dgm:t>
    </dgm:pt>
    <dgm:pt modelId="{43DB6655-7365-4CE1-8F10-F11241A5A417}" type="pres">
      <dgm:prSet presAssocID="{D8B871E8-606F-4B9C-98C2-95060ABF7456}" presName="Name0" presStyleCnt="0">
        <dgm:presLayoutVars>
          <dgm:dir/>
          <dgm:resizeHandles val="exact"/>
        </dgm:presLayoutVars>
      </dgm:prSet>
      <dgm:spPr/>
    </dgm:pt>
    <dgm:pt modelId="{2F6CB05B-1501-4D30-AD95-8A9682CAF627}" type="pres">
      <dgm:prSet presAssocID="{1412EDE8-DF52-43D7-99F5-271E24AB0718}" presName="node" presStyleLbl="node1" presStyleIdx="0" presStyleCnt="7">
        <dgm:presLayoutVars>
          <dgm:bulletEnabled val="1"/>
        </dgm:presLayoutVars>
      </dgm:prSet>
      <dgm:spPr/>
    </dgm:pt>
    <dgm:pt modelId="{78ED638A-614F-453A-97AF-46D871B6B366}" type="pres">
      <dgm:prSet presAssocID="{C5EC7868-C3B0-4A42-9F3C-8521DFC6CB4E}" presName="sibTrans" presStyleLbl="sibTrans1D1" presStyleIdx="0" presStyleCnt="6"/>
      <dgm:spPr/>
    </dgm:pt>
    <dgm:pt modelId="{3C3F4392-325E-4687-A970-9C27298BC9B4}" type="pres">
      <dgm:prSet presAssocID="{C5EC7868-C3B0-4A42-9F3C-8521DFC6CB4E}" presName="connectorText" presStyleLbl="sibTrans1D1" presStyleIdx="0" presStyleCnt="6"/>
      <dgm:spPr/>
    </dgm:pt>
    <dgm:pt modelId="{18A3FCCD-2390-4B1C-A1A5-D6481CE6647A}" type="pres">
      <dgm:prSet presAssocID="{C617B142-6825-4AAB-B9E1-26DBFB05FB3E}" presName="node" presStyleLbl="node1" presStyleIdx="1" presStyleCnt="7">
        <dgm:presLayoutVars>
          <dgm:bulletEnabled val="1"/>
        </dgm:presLayoutVars>
      </dgm:prSet>
      <dgm:spPr/>
    </dgm:pt>
    <dgm:pt modelId="{7D00F9CA-3EDF-4DE6-BFC0-933928704D9F}" type="pres">
      <dgm:prSet presAssocID="{28611E89-2E32-493D-A583-C78F13C9DB73}" presName="sibTrans" presStyleLbl="sibTrans1D1" presStyleIdx="1" presStyleCnt="6"/>
      <dgm:spPr/>
    </dgm:pt>
    <dgm:pt modelId="{3AD2611D-8347-4E70-A68D-4BE8FA547E38}" type="pres">
      <dgm:prSet presAssocID="{28611E89-2E32-493D-A583-C78F13C9DB73}" presName="connectorText" presStyleLbl="sibTrans1D1" presStyleIdx="1" presStyleCnt="6"/>
      <dgm:spPr/>
    </dgm:pt>
    <dgm:pt modelId="{9F220705-8D3F-430C-8592-C2E88EC108E9}" type="pres">
      <dgm:prSet presAssocID="{9A19E998-0A68-46AF-A1B4-56AD4B25966F}" presName="node" presStyleLbl="node1" presStyleIdx="2" presStyleCnt="7">
        <dgm:presLayoutVars>
          <dgm:bulletEnabled val="1"/>
        </dgm:presLayoutVars>
      </dgm:prSet>
      <dgm:spPr/>
    </dgm:pt>
    <dgm:pt modelId="{1C9C717E-F533-46F1-A7E3-56BB8FB9EFC3}" type="pres">
      <dgm:prSet presAssocID="{C14E91A2-6DA1-4942-82A0-41FB1FB4F076}" presName="sibTrans" presStyleLbl="sibTrans1D1" presStyleIdx="2" presStyleCnt="6"/>
      <dgm:spPr/>
    </dgm:pt>
    <dgm:pt modelId="{DD056FDB-952E-442D-87AC-698F8F5EBF2F}" type="pres">
      <dgm:prSet presAssocID="{C14E91A2-6DA1-4942-82A0-41FB1FB4F076}" presName="connectorText" presStyleLbl="sibTrans1D1" presStyleIdx="2" presStyleCnt="6"/>
      <dgm:spPr/>
    </dgm:pt>
    <dgm:pt modelId="{92D97119-63CE-4191-917A-321CA0BC4D91}" type="pres">
      <dgm:prSet presAssocID="{6A7C3C79-038F-4613-9A99-A9B8E204D5B7}" presName="node" presStyleLbl="node1" presStyleIdx="3" presStyleCnt="7">
        <dgm:presLayoutVars>
          <dgm:bulletEnabled val="1"/>
        </dgm:presLayoutVars>
      </dgm:prSet>
      <dgm:spPr/>
    </dgm:pt>
    <dgm:pt modelId="{582D7C94-ACB8-48E1-BDC4-65F331BC9945}" type="pres">
      <dgm:prSet presAssocID="{6D419310-5643-490C-91FA-05B4B912D72A}" presName="sibTrans" presStyleLbl="sibTrans1D1" presStyleIdx="3" presStyleCnt="6"/>
      <dgm:spPr/>
    </dgm:pt>
    <dgm:pt modelId="{581323DC-87F7-45AD-9A76-A29F0D893595}" type="pres">
      <dgm:prSet presAssocID="{6D419310-5643-490C-91FA-05B4B912D72A}" presName="connectorText" presStyleLbl="sibTrans1D1" presStyleIdx="3" presStyleCnt="6"/>
      <dgm:spPr/>
    </dgm:pt>
    <dgm:pt modelId="{282FF5C2-3D52-401D-AD97-CB4A3B598DD7}" type="pres">
      <dgm:prSet presAssocID="{BDC1F716-FEDC-4DC3-9339-582FB6857A49}" presName="node" presStyleLbl="node1" presStyleIdx="4" presStyleCnt="7">
        <dgm:presLayoutVars>
          <dgm:bulletEnabled val="1"/>
        </dgm:presLayoutVars>
      </dgm:prSet>
      <dgm:spPr/>
    </dgm:pt>
    <dgm:pt modelId="{7DD5F053-6433-472C-B4AA-4ED068A10DAE}" type="pres">
      <dgm:prSet presAssocID="{85729736-978A-415A-A84C-F9A6723F25EF}" presName="sibTrans" presStyleLbl="sibTrans1D1" presStyleIdx="4" presStyleCnt="6"/>
      <dgm:spPr/>
    </dgm:pt>
    <dgm:pt modelId="{948E7F89-FA17-4D1A-AF34-119471FE6502}" type="pres">
      <dgm:prSet presAssocID="{85729736-978A-415A-A84C-F9A6723F25EF}" presName="connectorText" presStyleLbl="sibTrans1D1" presStyleIdx="4" presStyleCnt="6"/>
      <dgm:spPr/>
    </dgm:pt>
    <dgm:pt modelId="{645092EF-0BF3-4149-887E-31414D8FC50C}" type="pres">
      <dgm:prSet presAssocID="{AF6ED184-65C9-4494-8DA1-B43B970D4C23}" presName="node" presStyleLbl="node1" presStyleIdx="5" presStyleCnt="7">
        <dgm:presLayoutVars>
          <dgm:bulletEnabled val="1"/>
        </dgm:presLayoutVars>
      </dgm:prSet>
      <dgm:spPr/>
    </dgm:pt>
    <dgm:pt modelId="{0B60CBA7-E803-409F-BEFC-81DA53DD4B6E}" type="pres">
      <dgm:prSet presAssocID="{DC885DFD-3476-410B-866D-F0D7571BE3F7}" presName="sibTrans" presStyleLbl="sibTrans1D1" presStyleIdx="5" presStyleCnt="6"/>
      <dgm:spPr/>
    </dgm:pt>
    <dgm:pt modelId="{24B44EAC-77AD-4AA1-9D02-F86918DF9FF8}" type="pres">
      <dgm:prSet presAssocID="{DC885DFD-3476-410B-866D-F0D7571BE3F7}" presName="connectorText" presStyleLbl="sibTrans1D1" presStyleIdx="5" presStyleCnt="6"/>
      <dgm:spPr/>
    </dgm:pt>
    <dgm:pt modelId="{BAA26483-89DD-45A6-8F73-9A272AFEB6A9}" type="pres">
      <dgm:prSet presAssocID="{BEC1FB93-2F12-4728-9A0A-120C7F1890E1}" presName="node" presStyleLbl="node1" presStyleIdx="6" presStyleCnt="7" custScaleX="117949">
        <dgm:presLayoutVars>
          <dgm:bulletEnabled val="1"/>
        </dgm:presLayoutVars>
      </dgm:prSet>
      <dgm:spPr/>
    </dgm:pt>
  </dgm:ptLst>
  <dgm:cxnLst>
    <dgm:cxn modelId="{1AC92103-28CE-467D-9F40-A1E23D4ED3BF}" srcId="{D8B871E8-606F-4B9C-98C2-95060ABF7456}" destId="{AF6ED184-65C9-4494-8DA1-B43B970D4C23}" srcOrd="5" destOrd="0" parTransId="{9496C411-276C-4811-9CDB-B2829491DE96}" sibTransId="{DC885DFD-3476-410B-866D-F0D7571BE3F7}"/>
    <dgm:cxn modelId="{C93C8F0C-99E5-4497-BC2D-E524113657D0}" type="presOf" srcId="{DC885DFD-3476-410B-866D-F0D7571BE3F7}" destId="{24B44EAC-77AD-4AA1-9D02-F86918DF9FF8}" srcOrd="1" destOrd="0" presId="urn:microsoft.com/office/officeart/2016/7/layout/RepeatingBendingProcessNew"/>
    <dgm:cxn modelId="{99BC210D-AF48-4296-92D6-AD1ABE2B9D03}" type="presOf" srcId="{C5EC7868-C3B0-4A42-9F3C-8521DFC6CB4E}" destId="{3C3F4392-325E-4687-A970-9C27298BC9B4}" srcOrd="1" destOrd="0" presId="urn:microsoft.com/office/officeart/2016/7/layout/RepeatingBendingProcessNew"/>
    <dgm:cxn modelId="{637DF31F-865A-43C7-98FE-4221A66FF12E}" type="presOf" srcId="{C14E91A2-6DA1-4942-82A0-41FB1FB4F076}" destId="{DD056FDB-952E-442D-87AC-698F8F5EBF2F}" srcOrd="1" destOrd="0" presId="urn:microsoft.com/office/officeart/2016/7/layout/RepeatingBendingProcessNew"/>
    <dgm:cxn modelId="{C0DC9222-59D4-469B-8328-C50DFEDF6A0F}" type="presOf" srcId="{6D419310-5643-490C-91FA-05B4B912D72A}" destId="{581323DC-87F7-45AD-9A76-A29F0D893595}" srcOrd="1" destOrd="0" presId="urn:microsoft.com/office/officeart/2016/7/layout/RepeatingBendingProcessNew"/>
    <dgm:cxn modelId="{5BBF1624-E1E7-46CF-9A76-40BBF54E9096}" type="presOf" srcId="{BEC1FB93-2F12-4728-9A0A-120C7F1890E1}" destId="{BAA26483-89DD-45A6-8F73-9A272AFEB6A9}" srcOrd="0" destOrd="0" presId="urn:microsoft.com/office/officeart/2016/7/layout/RepeatingBendingProcessNew"/>
    <dgm:cxn modelId="{07D6FD30-CD41-42C8-A3EF-D6A495380486}" type="presOf" srcId="{85729736-978A-415A-A84C-F9A6723F25EF}" destId="{948E7F89-FA17-4D1A-AF34-119471FE6502}" srcOrd="1" destOrd="0" presId="urn:microsoft.com/office/officeart/2016/7/layout/RepeatingBendingProcessNew"/>
    <dgm:cxn modelId="{DB906335-6533-4017-A896-7C2D693AC14B}" type="presOf" srcId="{9A19E998-0A68-46AF-A1B4-56AD4B25966F}" destId="{9F220705-8D3F-430C-8592-C2E88EC108E9}" srcOrd="0" destOrd="0" presId="urn:microsoft.com/office/officeart/2016/7/layout/RepeatingBendingProcessNew"/>
    <dgm:cxn modelId="{7C54E45C-F142-4712-9FEC-437CF8906999}" type="presOf" srcId="{28611E89-2E32-493D-A583-C78F13C9DB73}" destId="{7D00F9CA-3EDF-4DE6-BFC0-933928704D9F}" srcOrd="0" destOrd="0" presId="urn:microsoft.com/office/officeart/2016/7/layout/RepeatingBendingProcessNew"/>
    <dgm:cxn modelId="{1A9F2369-3B9E-4F83-BF15-21F56F262C0B}" srcId="{D8B871E8-606F-4B9C-98C2-95060ABF7456}" destId="{1412EDE8-DF52-43D7-99F5-271E24AB0718}" srcOrd="0" destOrd="0" parTransId="{06AF3FEE-A6FC-45AF-B1B0-4BD360848F28}" sibTransId="{C5EC7868-C3B0-4A42-9F3C-8521DFC6CB4E}"/>
    <dgm:cxn modelId="{B4EDE24B-FBA0-40A6-97C3-C9055DAA775A}" type="presOf" srcId="{D8B871E8-606F-4B9C-98C2-95060ABF7456}" destId="{43DB6655-7365-4CE1-8F10-F11241A5A417}" srcOrd="0" destOrd="0" presId="urn:microsoft.com/office/officeart/2016/7/layout/RepeatingBendingProcessNew"/>
    <dgm:cxn modelId="{10328650-FF58-4E18-9D51-BD05C6712D8E}" type="presOf" srcId="{85729736-978A-415A-A84C-F9A6723F25EF}" destId="{7DD5F053-6433-472C-B4AA-4ED068A10DAE}" srcOrd="0" destOrd="0" presId="urn:microsoft.com/office/officeart/2016/7/layout/RepeatingBendingProcessNew"/>
    <dgm:cxn modelId="{BE546A55-7484-4756-8ADA-75B285921AC2}" srcId="{D8B871E8-606F-4B9C-98C2-95060ABF7456}" destId="{6A7C3C79-038F-4613-9A99-A9B8E204D5B7}" srcOrd="3" destOrd="0" parTransId="{0C6D7900-0035-44C7-B948-BC80F1686313}" sibTransId="{6D419310-5643-490C-91FA-05B4B912D72A}"/>
    <dgm:cxn modelId="{9541C676-B65D-4DEE-9C9C-EDCD1D53A59E}" type="presOf" srcId="{AF6ED184-65C9-4494-8DA1-B43B970D4C23}" destId="{645092EF-0BF3-4149-887E-31414D8FC50C}" srcOrd="0" destOrd="0" presId="urn:microsoft.com/office/officeart/2016/7/layout/RepeatingBendingProcessNew"/>
    <dgm:cxn modelId="{D691DF9F-08D0-424A-9D35-0FAA4C03BA99}" type="presOf" srcId="{C14E91A2-6DA1-4942-82A0-41FB1FB4F076}" destId="{1C9C717E-F533-46F1-A7E3-56BB8FB9EFC3}" srcOrd="0" destOrd="0" presId="urn:microsoft.com/office/officeart/2016/7/layout/RepeatingBendingProcessNew"/>
    <dgm:cxn modelId="{E5B0F1A4-AFC2-4EDD-B367-829C6E8810F4}" srcId="{D8B871E8-606F-4B9C-98C2-95060ABF7456}" destId="{BEC1FB93-2F12-4728-9A0A-120C7F1890E1}" srcOrd="6" destOrd="0" parTransId="{3D3FAAEE-B1D4-4CB9-8423-B6D5DC90A664}" sibTransId="{D112270D-F7BD-4D79-BB38-4067C41015C6}"/>
    <dgm:cxn modelId="{D95AD9AD-0A98-446F-A0B0-A2F1722B3B0D}" type="presOf" srcId="{28611E89-2E32-493D-A583-C78F13C9DB73}" destId="{3AD2611D-8347-4E70-A68D-4BE8FA547E38}" srcOrd="1" destOrd="0" presId="urn:microsoft.com/office/officeart/2016/7/layout/RepeatingBendingProcessNew"/>
    <dgm:cxn modelId="{442D15B5-D6BE-49F2-B810-469E1047BBD8}" type="presOf" srcId="{BDC1F716-FEDC-4DC3-9339-582FB6857A49}" destId="{282FF5C2-3D52-401D-AD97-CB4A3B598DD7}" srcOrd="0" destOrd="0" presId="urn:microsoft.com/office/officeart/2016/7/layout/RepeatingBendingProcessNew"/>
    <dgm:cxn modelId="{AB9260BC-B6CD-4378-8AAB-03B846ADA9CA}" srcId="{D8B871E8-606F-4B9C-98C2-95060ABF7456}" destId="{C617B142-6825-4AAB-B9E1-26DBFB05FB3E}" srcOrd="1" destOrd="0" parTransId="{4CDAB35A-AC79-4BC9-B2DE-9BBEDF44F2EA}" sibTransId="{28611E89-2E32-493D-A583-C78F13C9DB73}"/>
    <dgm:cxn modelId="{DAA078C6-3C53-483A-BD11-6D05697D784B}" type="presOf" srcId="{1412EDE8-DF52-43D7-99F5-271E24AB0718}" destId="{2F6CB05B-1501-4D30-AD95-8A9682CAF627}" srcOrd="0" destOrd="0" presId="urn:microsoft.com/office/officeart/2016/7/layout/RepeatingBendingProcessNew"/>
    <dgm:cxn modelId="{B8D8ECD5-0BD4-41B2-A692-C50EEB890EAE}" srcId="{D8B871E8-606F-4B9C-98C2-95060ABF7456}" destId="{9A19E998-0A68-46AF-A1B4-56AD4B25966F}" srcOrd="2" destOrd="0" parTransId="{2D2F0644-3090-4C27-BE3E-43C412EDF607}" sibTransId="{C14E91A2-6DA1-4942-82A0-41FB1FB4F076}"/>
    <dgm:cxn modelId="{BC12ABD7-1C39-471D-85FB-A9ACE1E154DA}" type="presOf" srcId="{6A7C3C79-038F-4613-9A99-A9B8E204D5B7}" destId="{92D97119-63CE-4191-917A-321CA0BC4D91}" srcOrd="0" destOrd="0" presId="urn:microsoft.com/office/officeart/2016/7/layout/RepeatingBendingProcessNew"/>
    <dgm:cxn modelId="{59F61CD9-4F1E-4657-8F20-E819DEAFF898}" type="presOf" srcId="{C5EC7868-C3B0-4A42-9F3C-8521DFC6CB4E}" destId="{78ED638A-614F-453A-97AF-46D871B6B366}" srcOrd="0" destOrd="0" presId="urn:microsoft.com/office/officeart/2016/7/layout/RepeatingBendingProcessNew"/>
    <dgm:cxn modelId="{2B5E4BDB-097D-44D3-AB7F-4369F1540070}" type="presOf" srcId="{6D419310-5643-490C-91FA-05B4B912D72A}" destId="{582D7C94-ACB8-48E1-BDC4-65F331BC9945}" srcOrd="0" destOrd="0" presId="urn:microsoft.com/office/officeart/2016/7/layout/RepeatingBendingProcessNew"/>
    <dgm:cxn modelId="{A75654EE-318B-4509-95E4-7E92A1BFC035}" srcId="{D8B871E8-606F-4B9C-98C2-95060ABF7456}" destId="{BDC1F716-FEDC-4DC3-9339-582FB6857A49}" srcOrd="4" destOrd="0" parTransId="{BAA3EFCC-8D09-4406-9A1C-9CE3D9751D90}" sibTransId="{85729736-978A-415A-A84C-F9A6723F25EF}"/>
    <dgm:cxn modelId="{3FEB33F1-BF6B-47A2-80B3-A5DCC8553A7E}" type="presOf" srcId="{DC885DFD-3476-410B-866D-F0D7571BE3F7}" destId="{0B60CBA7-E803-409F-BEFC-81DA53DD4B6E}" srcOrd="0" destOrd="0" presId="urn:microsoft.com/office/officeart/2016/7/layout/RepeatingBendingProcessNew"/>
    <dgm:cxn modelId="{D01533F2-3326-4436-9585-5CF395D25969}" type="presOf" srcId="{C617B142-6825-4AAB-B9E1-26DBFB05FB3E}" destId="{18A3FCCD-2390-4B1C-A1A5-D6481CE6647A}" srcOrd="0" destOrd="0" presId="urn:microsoft.com/office/officeart/2016/7/layout/RepeatingBendingProcessNew"/>
    <dgm:cxn modelId="{8A6D60EB-8F7D-4DB6-B87F-E0BA6F00D5D7}" type="presParOf" srcId="{43DB6655-7365-4CE1-8F10-F11241A5A417}" destId="{2F6CB05B-1501-4D30-AD95-8A9682CAF627}" srcOrd="0" destOrd="0" presId="urn:microsoft.com/office/officeart/2016/7/layout/RepeatingBendingProcessNew"/>
    <dgm:cxn modelId="{9DC4B27F-E99B-43C7-AA16-C91E2266A903}" type="presParOf" srcId="{43DB6655-7365-4CE1-8F10-F11241A5A417}" destId="{78ED638A-614F-453A-97AF-46D871B6B366}" srcOrd="1" destOrd="0" presId="urn:microsoft.com/office/officeart/2016/7/layout/RepeatingBendingProcessNew"/>
    <dgm:cxn modelId="{7AE34270-4AF0-464F-B693-99ABBAA21265}" type="presParOf" srcId="{78ED638A-614F-453A-97AF-46D871B6B366}" destId="{3C3F4392-325E-4687-A970-9C27298BC9B4}" srcOrd="0" destOrd="0" presId="urn:microsoft.com/office/officeart/2016/7/layout/RepeatingBendingProcessNew"/>
    <dgm:cxn modelId="{7D756BE7-D458-47F0-A65C-A539404B192B}" type="presParOf" srcId="{43DB6655-7365-4CE1-8F10-F11241A5A417}" destId="{18A3FCCD-2390-4B1C-A1A5-D6481CE6647A}" srcOrd="2" destOrd="0" presId="urn:microsoft.com/office/officeart/2016/7/layout/RepeatingBendingProcessNew"/>
    <dgm:cxn modelId="{AF747510-29BF-493D-BCD5-A3CAF102C985}" type="presParOf" srcId="{43DB6655-7365-4CE1-8F10-F11241A5A417}" destId="{7D00F9CA-3EDF-4DE6-BFC0-933928704D9F}" srcOrd="3" destOrd="0" presId="urn:microsoft.com/office/officeart/2016/7/layout/RepeatingBendingProcessNew"/>
    <dgm:cxn modelId="{92A90A71-7A64-4965-B089-C7B7CF1D12FC}" type="presParOf" srcId="{7D00F9CA-3EDF-4DE6-BFC0-933928704D9F}" destId="{3AD2611D-8347-4E70-A68D-4BE8FA547E38}" srcOrd="0" destOrd="0" presId="urn:microsoft.com/office/officeart/2016/7/layout/RepeatingBendingProcessNew"/>
    <dgm:cxn modelId="{69EE5F23-72F3-41D5-8297-4CF39745F4AC}" type="presParOf" srcId="{43DB6655-7365-4CE1-8F10-F11241A5A417}" destId="{9F220705-8D3F-430C-8592-C2E88EC108E9}" srcOrd="4" destOrd="0" presId="urn:microsoft.com/office/officeart/2016/7/layout/RepeatingBendingProcessNew"/>
    <dgm:cxn modelId="{D8A91DD9-B61F-4115-974A-971859A80F73}" type="presParOf" srcId="{43DB6655-7365-4CE1-8F10-F11241A5A417}" destId="{1C9C717E-F533-46F1-A7E3-56BB8FB9EFC3}" srcOrd="5" destOrd="0" presId="urn:microsoft.com/office/officeart/2016/7/layout/RepeatingBendingProcessNew"/>
    <dgm:cxn modelId="{1AAE466F-2FBD-47C3-93E8-C53E754B0C5C}" type="presParOf" srcId="{1C9C717E-F533-46F1-A7E3-56BB8FB9EFC3}" destId="{DD056FDB-952E-442D-87AC-698F8F5EBF2F}" srcOrd="0" destOrd="0" presId="urn:microsoft.com/office/officeart/2016/7/layout/RepeatingBendingProcessNew"/>
    <dgm:cxn modelId="{03136B1D-1015-49B3-9059-877C23D95AF3}" type="presParOf" srcId="{43DB6655-7365-4CE1-8F10-F11241A5A417}" destId="{92D97119-63CE-4191-917A-321CA0BC4D91}" srcOrd="6" destOrd="0" presId="urn:microsoft.com/office/officeart/2016/7/layout/RepeatingBendingProcessNew"/>
    <dgm:cxn modelId="{A28F556E-FA24-4201-B940-8579D4603BA6}" type="presParOf" srcId="{43DB6655-7365-4CE1-8F10-F11241A5A417}" destId="{582D7C94-ACB8-48E1-BDC4-65F331BC9945}" srcOrd="7" destOrd="0" presId="urn:microsoft.com/office/officeart/2016/7/layout/RepeatingBendingProcessNew"/>
    <dgm:cxn modelId="{9526F198-D20B-4E46-A818-F5D2E5C1D601}" type="presParOf" srcId="{582D7C94-ACB8-48E1-BDC4-65F331BC9945}" destId="{581323DC-87F7-45AD-9A76-A29F0D893595}" srcOrd="0" destOrd="0" presId="urn:microsoft.com/office/officeart/2016/7/layout/RepeatingBendingProcessNew"/>
    <dgm:cxn modelId="{2FA7E067-B4DF-4D82-A9F0-910D319015CB}" type="presParOf" srcId="{43DB6655-7365-4CE1-8F10-F11241A5A417}" destId="{282FF5C2-3D52-401D-AD97-CB4A3B598DD7}" srcOrd="8" destOrd="0" presId="urn:microsoft.com/office/officeart/2016/7/layout/RepeatingBendingProcessNew"/>
    <dgm:cxn modelId="{B75F58E9-7827-463C-A914-472012A1DFDA}" type="presParOf" srcId="{43DB6655-7365-4CE1-8F10-F11241A5A417}" destId="{7DD5F053-6433-472C-B4AA-4ED068A10DAE}" srcOrd="9" destOrd="0" presId="urn:microsoft.com/office/officeart/2016/7/layout/RepeatingBendingProcessNew"/>
    <dgm:cxn modelId="{F58752E9-2188-487D-8A89-AC91F04CD2F0}" type="presParOf" srcId="{7DD5F053-6433-472C-B4AA-4ED068A10DAE}" destId="{948E7F89-FA17-4D1A-AF34-119471FE6502}" srcOrd="0" destOrd="0" presId="urn:microsoft.com/office/officeart/2016/7/layout/RepeatingBendingProcessNew"/>
    <dgm:cxn modelId="{D5B9380B-BEC8-4BC2-8CDD-2A6EB87D0954}" type="presParOf" srcId="{43DB6655-7365-4CE1-8F10-F11241A5A417}" destId="{645092EF-0BF3-4149-887E-31414D8FC50C}" srcOrd="10" destOrd="0" presId="urn:microsoft.com/office/officeart/2016/7/layout/RepeatingBendingProcessNew"/>
    <dgm:cxn modelId="{D69272DB-4CDF-4D27-9D8A-AF92D876CD56}" type="presParOf" srcId="{43DB6655-7365-4CE1-8F10-F11241A5A417}" destId="{0B60CBA7-E803-409F-BEFC-81DA53DD4B6E}" srcOrd="11" destOrd="0" presId="urn:microsoft.com/office/officeart/2016/7/layout/RepeatingBendingProcessNew"/>
    <dgm:cxn modelId="{B7BA78B4-D651-472B-A0CC-1812DC9A6C60}" type="presParOf" srcId="{0B60CBA7-E803-409F-BEFC-81DA53DD4B6E}" destId="{24B44EAC-77AD-4AA1-9D02-F86918DF9FF8}" srcOrd="0" destOrd="0" presId="urn:microsoft.com/office/officeart/2016/7/layout/RepeatingBendingProcessNew"/>
    <dgm:cxn modelId="{7BC6B7C9-04D1-46F0-8971-0E2A09DBD018}" type="presParOf" srcId="{43DB6655-7365-4CE1-8F10-F11241A5A417}" destId="{BAA26483-89DD-45A6-8F73-9A272AFEB6A9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6CF08D-2138-497F-9D36-EE63DF049D90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2788261-D570-4423-91F3-97292A735691}">
      <dgm:prSet custT="1"/>
      <dgm:spPr/>
      <dgm:t>
        <a:bodyPr/>
        <a:lstStyle/>
        <a:p>
          <a:r>
            <a:rPr lang="el-G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Συναινετικό πρότυπο: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CF9980-8F52-430C-B711-264A4F09D612}" type="parTrans" cxnId="{A32E8F5A-4566-431A-BFD4-98BB23AF4F8A}">
      <dgm:prSet/>
      <dgm:spPr/>
      <dgm:t>
        <a:bodyPr/>
        <a:lstStyle/>
        <a:p>
          <a:endParaRPr lang="en-US"/>
        </a:p>
      </dgm:t>
    </dgm:pt>
    <dgm:pt modelId="{2D00C48C-3900-4CF1-AEEE-B6DED5D00E65}" type="sibTrans" cxnId="{A32E8F5A-4566-431A-BFD4-98BB23AF4F8A}">
      <dgm:prSet/>
      <dgm:spPr/>
      <dgm:t>
        <a:bodyPr/>
        <a:lstStyle/>
        <a:p>
          <a:endParaRPr lang="en-US"/>
        </a:p>
      </dgm:t>
    </dgm:pt>
    <dgm:pt modelId="{E0755E8B-4BD8-41A5-8E13-80F29D9230CF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Talcott Parsons, Robert Merton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5314E5-3E28-4FFA-9039-240E8D63AE89}" type="parTrans" cxnId="{13181AD1-84E2-4714-81E6-04CE99A25AFC}">
      <dgm:prSet/>
      <dgm:spPr/>
      <dgm:t>
        <a:bodyPr/>
        <a:lstStyle/>
        <a:p>
          <a:endParaRPr lang="en-US"/>
        </a:p>
      </dgm:t>
    </dgm:pt>
    <dgm:pt modelId="{80393BC9-8D0B-4C6E-906C-CDF91624EBD2}" type="sibTrans" cxnId="{13181AD1-84E2-4714-81E6-04CE99A25AFC}">
      <dgm:prSet/>
      <dgm:spPr/>
      <dgm:t>
        <a:bodyPr/>
        <a:lstStyle/>
        <a:p>
          <a:endParaRPr lang="en-US"/>
        </a:p>
      </dgm:t>
    </dgm:pt>
    <dgm:pt modelId="{CF326F34-F484-4B83-A5B1-EF71186BCA7A}">
      <dgm:prSet custT="1"/>
      <dgm:spPr/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Κοινή αποδοχή κοινών αξιών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DF362D-9AED-4B6D-BDBB-861912D8BADB}" type="parTrans" cxnId="{691AD3D7-B407-4968-B0EB-51F05727E5E7}">
      <dgm:prSet/>
      <dgm:spPr/>
      <dgm:t>
        <a:bodyPr/>
        <a:lstStyle/>
        <a:p>
          <a:endParaRPr lang="en-US"/>
        </a:p>
      </dgm:t>
    </dgm:pt>
    <dgm:pt modelId="{1CB18847-5374-41F6-B77A-B6D68DF8B540}" type="sibTrans" cxnId="{691AD3D7-B407-4968-B0EB-51F05727E5E7}">
      <dgm:prSet/>
      <dgm:spPr/>
      <dgm:t>
        <a:bodyPr/>
        <a:lstStyle/>
        <a:p>
          <a:endParaRPr lang="en-US"/>
        </a:p>
      </dgm:t>
    </dgm:pt>
    <dgm:pt modelId="{19812495-1EC6-4227-A00C-D3CF26853146}">
      <dgm:prSet custT="1"/>
      <dgm:spPr/>
      <dgm:t>
        <a:bodyPr/>
        <a:lstStyle/>
        <a:p>
          <a:r>
            <a:rPr lang="el-GR" sz="1900" dirty="0">
              <a:latin typeface="Times New Roman" panose="02020603050405020304" pitchFamily="18" charset="0"/>
              <a:cs typeface="Times New Roman" panose="02020603050405020304" pitchFamily="18" charset="0"/>
            </a:rPr>
            <a:t>Η εγκληματικότητα θεωρείται απόκλιση λόγω δυσλειτουργιών</a:t>
          </a:r>
          <a:endParaRPr lang="en-US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7336D2-7BE1-408A-913D-87E9C2483E23}" type="parTrans" cxnId="{6FC9D20C-CF5C-4479-9C4E-814BDC5970C8}">
      <dgm:prSet/>
      <dgm:spPr/>
      <dgm:t>
        <a:bodyPr/>
        <a:lstStyle/>
        <a:p>
          <a:endParaRPr lang="en-US"/>
        </a:p>
      </dgm:t>
    </dgm:pt>
    <dgm:pt modelId="{40ED0905-4822-4010-B039-D709E556E663}" type="sibTrans" cxnId="{6FC9D20C-CF5C-4479-9C4E-814BDC5970C8}">
      <dgm:prSet/>
      <dgm:spPr/>
      <dgm:t>
        <a:bodyPr/>
        <a:lstStyle/>
        <a:p>
          <a:endParaRPr lang="en-US"/>
        </a:p>
      </dgm:t>
    </dgm:pt>
    <dgm:pt modelId="{8B725D7E-65A8-4966-A00B-4DBEEE4B25AD}" type="pres">
      <dgm:prSet presAssocID="{716CF08D-2138-497F-9D36-EE63DF049D90}" presName="outerComposite" presStyleCnt="0">
        <dgm:presLayoutVars>
          <dgm:chMax val="5"/>
          <dgm:dir/>
          <dgm:resizeHandles val="exact"/>
        </dgm:presLayoutVars>
      </dgm:prSet>
      <dgm:spPr/>
    </dgm:pt>
    <dgm:pt modelId="{96CE3E97-D729-412B-9E8B-592DC065C4B6}" type="pres">
      <dgm:prSet presAssocID="{716CF08D-2138-497F-9D36-EE63DF049D90}" presName="dummyMaxCanvas" presStyleCnt="0">
        <dgm:presLayoutVars/>
      </dgm:prSet>
      <dgm:spPr/>
    </dgm:pt>
    <dgm:pt modelId="{E2BB67DF-6F2C-41DA-9D25-A17C8442F33D}" type="pres">
      <dgm:prSet presAssocID="{716CF08D-2138-497F-9D36-EE63DF049D90}" presName="FourNodes_1" presStyleLbl="node1" presStyleIdx="0" presStyleCnt="4">
        <dgm:presLayoutVars>
          <dgm:bulletEnabled val="1"/>
        </dgm:presLayoutVars>
      </dgm:prSet>
      <dgm:spPr/>
    </dgm:pt>
    <dgm:pt modelId="{6F039984-C3A2-4273-AFD0-EB18350326F8}" type="pres">
      <dgm:prSet presAssocID="{716CF08D-2138-497F-9D36-EE63DF049D90}" presName="FourNodes_2" presStyleLbl="node1" presStyleIdx="1" presStyleCnt="4">
        <dgm:presLayoutVars>
          <dgm:bulletEnabled val="1"/>
        </dgm:presLayoutVars>
      </dgm:prSet>
      <dgm:spPr/>
    </dgm:pt>
    <dgm:pt modelId="{4D553343-87CF-4719-9683-BB9FBADE4646}" type="pres">
      <dgm:prSet presAssocID="{716CF08D-2138-497F-9D36-EE63DF049D90}" presName="FourNodes_3" presStyleLbl="node1" presStyleIdx="2" presStyleCnt="4">
        <dgm:presLayoutVars>
          <dgm:bulletEnabled val="1"/>
        </dgm:presLayoutVars>
      </dgm:prSet>
      <dgm:spPr/>
    </dgm:pt>
    <dgm:pt modelId="{EFD776D9-FD8C-4085-A5F2-1DB928A0A900}" type="pres">
      <dgm:prSet presAssocID="{716CF08D-2138-497F-9D36-EE63DF049D90}" presName="FourNodes_4" presStyleLbl="node1" presStyleIdx="3" presStyleCnt="4">
        <dgm:presLayoutVars>
          <dgm:bulletEnabled val="1"/>
        </dgm:presLayoutVars>
      </dgm:prSet>
      <dgm:spPr/>
    </dgm:pt>
    <dgm:pt modelId="{B69FBF4B-6ECE-4492-888C-E2217A2FE641}" type="pres">
      <dgm:prSet presAssocID="{716CF08D-2138-497F-9D36-EE63DF049D90}" presName="FourConn_1-2" presStyleLbl="fgAccFollowNode1" presStyleIdx="0" presStyleCnt="3">
        <dgm:presLayoutVars>
          <dgm:bulletEnabled val="1"/>
        </dgm:presLayoutVars>
      </dgm:prSet>
      <dgm:spPr/>
    </dgm:pt>
    <dgm:pt modelId="{956FCD86-12E9-4FC2-B1F5-28A84E4A25D0}" type="pres">
      <dgm:prSet presAssocID="{716CF08D-2138-497F-9D36-EE63DF049D90}" presName="FourConn_2-3" presStyleLbl="fgAccFollowNode1" presStyleIdx="1" presStyleCnt="3">
        <dgm:presLayoutVars>
          <dgm:bulletEnabled val="1"/>
        </dgm:presLayoutVars>
      </dgm:prSet>
      <dgm:spPr/>
    </dgm:pt>
    <dgm:pt modelId="{D3A998E8-B53A-48B6-B73C-53E5E55C0523}" type="pres">
      <dgm:prSet presAssocID="{716CF08D-2138-497F-9D36-EE63DF049D90}" presName="FourConn_3-4" presStyleLbl="fgAccFollowNode1" presStyleIdx="2" presStyleCnt="3">
        <dgm:presLayoutVars>
          <dgm:bulletEnabled val="1"/>
        </dgm:presLayoutVars>
      </dgm:prSet>
      <dgm:spPr/>
    </dgm:pt>
    <dgm:pt modelId="{3163F109-D1BB-4D3B-B77A-B56F35C43494}" type="pres">
      <dgm:prSet presAssocID="{716CF08D-2138-497F-9D36-EE63DF049D90}" presName="FourNodes_1_text" presStyleLbl="node1" presStyleIdx="3" presStyleCnt="4">
        <dgm:presLayoutVars>
          <dgm:bulletEnabled val="1"/>
        </dgm:presLayoutVars>
      </dgm:prSet>
      <dgm:spPr/>
    </dgm:pt>
    <dgm:pt modelId="{7F622E59-9BEA-4E94-A3D1-19B781011663}" type="pres">
      <dgm:prSet presAssocID="{716CF08D-2138-497F-9D36-EE63DF049D90}" presName="FourNodes_2_text" presStyleLbl="node1" presStyleIdx="3" presStyleCnt="4">
        <dgm:presLayoutVars>
          <dgm:bulletEnabled val="1"/>
        </dgm:presLayoutVars>
      </dgm:prSet>
      <dgm:spPr/>
    </dgm:pt>
    <dgm:pt modelId="{03E08D54-FE65-4940-978F-603EA7863573}" type="pres">
      <dgm:prSet presAssocID="{716CF08D-2138-497F-9D36-EE63DF049D90}" presName="FourNodes_3_text" presStyleLbl="node1" presStyleIdx="3" presStyleCnt="4">
        <dgm:presLayoutVars>
          <dgm:bulletEnabled val="1"/>
        </dgm:presLayoutVars>
      </dgm:prSet>
      <dgm:spPr/>
    </dgm:pt>
    <dgm:pt modelId="{602305CF-BBBB-43FA-AA94-28D40D93FD25}" type="pres">
      <dgm:prSet presAssocID="{716CF08D-2138-497F-9D36-EE63DF049D9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FC9D20C-CF5C-4479-9C4E-814BDC5970C8}" srcId="{716CF08D-2138-497F-9D36-EE63DF049D90}" destId="{19812495-1EC6-4227-A00C-D3CF26853146}" srcOrd="3" destOrd="0" parTransId="{547336D2-7BE1-408A-913D-87E9C2483E23}" sibTransId="{40ED0905-4822-4010-B039-D709E556E663}"/>
    <dgm:cxn modelId="{F044D731-E049-4537-B734-7DFDE859BAA9}" type="presOf" srcId="{19812495-1EC6-4227-A00C-D3CF26853146}" destId="{EFD776D9-FD8C-4085-A5F2-1DB928A0A900}" srcOrd="0" destOrd="0" presId="urn:microsoft.com/office/officeart/2005/8/layout/vProcess5"/>
    <dgm:cxn modelId="{13419A36-42FD-417E-AE03-D7075827D1E1}" type="presOf" srcId="{2D00C48C-3900-4CF1-AEEE-B6DED5D00E65}" destId="{B69FBF4B-6ECE-4492-888C-E2217A2FE641}" srcOrd="0" destOrd="0" presId="urn:microsoft.com/office/officeart/2005/8/layout/vProcess5"/>
    <dgm:cxn modelId="{76EA6338-8C5C-40F4-885D-1C8858BAAE69}" type="presOf" srcId="{19812495-1EC6-4227-A00C-D3CF26853146}" destId="{602305CF-BBBB-43FA-AA94-28D40D93FD25}" srcOrd="1" destOrd="0" presId="urn:microsoft.com/office/officeart/2005/8/layout/vProcess5"/>
    <dgm:cxn modelId="{F87C7A65-ADC6-4EDD-882C-2B9F38C05027}" type="presOf" srcId="{CF326F34-F484-4B83-A5B1-EF71186BCA7A}" destId="{03E08D54-FE65-4940-978F-603EA7863573}" srcOrd="1" destOrd="0" presId="urn:microsoft.com/office/officeart/2005/8/layout/vProcess5"/>
    <dgm:cxn modelId="{A32E8F5A-4566-431A-BFD4-98BB23AF4F8A}" srcId="{716CF08D-2138-497F-9D36-EE63DF049D90}" destId="{12788261-D570-4423-91F3-97292A735691}" srcOrd="0" destOrd="0" parTransId="{F2CF9980-8F52-430C-B711-264A4F09D612}" sibTransId="{2D00C48C-3900-4CF1-AEEE-B6DED5D00E65}"/>
    <dgm:cxn modelId="{245A3E7D-C97A-46C7-A104-0D5C309D87F7}" type="presOf" srcId="{E0755E8B-4BD8-41A5-8E13-80F29D9230CF}" destId="{7F622E59-9BEA-4E94-A3D1-19B781011663}" srcOrd="1" destOrd="0" presId="urn:microsoft.com/office/officeart/2005/8/layout/vProcess5"/>
    <dgm:cxn modelId="{C7E5F184-0423-4F07-ACFB-E3BDADCF995D}" type="presOf" srcId="{80393BC9-8D0B-4C6E-906C-CDF91624EBD2}" destId="{956FCD86-12E9-4FC2-B1F5-28A84E4A25D0}" srcOrd="0" destOrd="0" presId="urn:microsoft.com/office/officeart/2005/8/layout/vProcess5"/>
    <dgm:cxn modelId="{CF08B1AB-80A8-4F21-A0F9-6FB1895EB906}" type="presOf" srcId="{E0755E8B-4BD8-41A5-8E13-80F29D9230CF}" destId="{6F039984-C3A2-4273-AFD0-EB18350326F8}" srcOrd="0" destOrd="0" presId="urn:microsoft.com/office/officeart/2005/8/layout/vProcess5"/>
    <dgm:cxn modelId="{5A60A7B0-AF22-4FD0-9F2F-F480743ABB8B}" type="presOf" srcId="{CF326F34-F484-4B83-A5B1-EF71186BCA7A}" destId="{4D553343-87CF-4719-9683-BB9FBADE4646}" srcOrd="0" destOrd="0" presId="urn:microsoft.com/office/officeart/2005/8/layout/vProcess5"/>
    <dgm:cxn modelId="{4389EEC6-1B84-458F-816D-277CAA39A50D}" type="presOf" srcId="{1CB18847-5374-41F6-B77A-B6D68DF8B540}" destId="{D3A998E8-B53A-48B6-B73C-53E5E55C0523}" srcOrd="0" destOrd="0" presId="urn:microsoft.com/office/officeart/2005/8/layout/vProcess5"/>
    <dgm:cxn modelId="{13181AD1-84E2-4714-81E6-04CE99A25AFC}" srcId="{716CF08D-2138-497F-9D36-EE63DF049D90}" destId="{E0755E8B-4BD8-41A5-8E13-80F29D9230CF}" srcOrd="1" destOrd="0" parTransId="{F65314E5-3E28-4FFA-9039-240E8D63AE89}" sibTransId="{80393BC9-8D0B-4C6E-906C-CDF91624EBD2}"/>
    <dgm:cxn modelId="{E7DE2BD3-0BD8-42EC-964F-EDAC28E64472}" type="presOf" srcId="{716CF08D-2138-497F-9D36-EE63DF049D90}" destId="{8B725D7E-65A8-4966-A00B-4DBEEE4B25AD}" srcOrd="0" destOrd="0" presId="urn:microsoft.com/office/officeart/2005/8/layout/vProcess5"/>
    <dgm:cxn modelId="{691AD3D7-B407-4968-B0EB-51F05727E5E7}" srcId="{716CF08D-2138-497F-9D36-EE63DF049D90}" destId="{CF326F34-F484-4B83-A5B1-EF71186BCA7A}" srcOrd="2" destOrd="0" parTransId="{D0DF362D-9AED-4B6D-BDBB-861912D8BADB}" sibTransId="{1CB18847-5374-41F6-B77A-B6D68DF8B540}"/>
    <dgm:cxn modelId="{FDEF93DD-955D-490E-AE1F-818A14590CAC}" type="presOf" srcId="{12788261-D570-4423-91F3-97292A735691}" destId="{3163F109-D1BB-4D3B-B77A-B56F35C43494}" srcOrd="1" destOrd="0" presId="urn:microsoft.com/office/officeart/2005/8/layout/vProcess5"/>
    <dgm:cxn modelId="{0B215BEB-5951-4F29-897E-00B22EF8C05A}" type="presOf" srcId="{12788261-D570-4423-91F3-97292A735691}" destId="{E2BB67DF-6F2C-41DA-9D25-A17C8442F33D}" srcOrd="0" destOrd="0" presId="urn:microsoft.com/office/officeart/2005/8/layout/vProcess5"/>
    <dgm:cxn modelId="{87C2EBB4-DA77-4E0D-B43C-8FF097ACEAF6}" type="presParOf" srcId="{8B725D7E-65A8-4966-A00B-4DBEEE4B25AD}" destId="{96CE3E97-D729-412B-9E8B-592DC065C4B6}" srcOrd="0" destOrd="0" presId="urn:microsoft.com/office/officeart/2005/8/layout/vProcess5"/>
    <dgm:cxn modelId="{B12C4C4E-C23B-4FF3-B0F6-788ECE2E5A4D}" type="presParOf" srcId="{8B725D7E-65A8-4966-A00B-4DBEEE4B25AD}" destId="{E2BB67DF-6F2C-41DA-9D25-A17C8442F33D}" srcOrd="1" destOrd="0" presId="urn:microsoft.com/office/officeart/2005/8/layout/vProcess5"/>
    <dgm:cxn modelId="{FF46A941-1946-422E-8E27-3620EB438461}" type="presParOf" srcId="{8B725D7E-65A8-4966-A00B-4DBEEE4B25AD}" destId="{6F039984-C3A2-4273-AFD0-EB18350326F8}" srcOrd="2" destOrd="0" presId="urn:microsoft.com/office/officeart/2005/8/layout/vProcess5"/>
    <dgm:cxn modelId="{8A1E4256-AAA4-414D-B40F-0D4B0EF97031}" type="presParOf" srcId="{8B725D7E-65A8-4966-A00B-4DBEEE4B25AD}" destId="{4D553343-87CF-4719-9683-BB9FBADE4646}" srcOrd="3" destOrd="0" presId="urn:microsoft.com/office/officeart/2005/8/layout/vProcess5"/>
    <dgm:cxn modelId="{2DBAB3B3-68F5-478E-A9B3-0ABEC3569E22}" type="presParOf" srcId="{8B725D7E-65A8-4966-A00B-4DBEEE4B25AD}" destId="{EFD776D9-FD8C-4085-A5F2-1DB928A0A900}" srcOrd="4" destOrd="0" presId="urn:microsoft.com/office/officeart/2005/8/layout/vProcess5"/>
    <dgm:cxn modelId="{72CA87D4-9318-4E4B-B30F-CEBF8ED45A9D}" type="presParOf" srcId="{8B725D7E-65A8-4966-A00B-4DBEEE4B25AD}" destId="{B69FBF4B-6ECE-4492-888C-E2217A2FE641}" srcOrd="5" destOrd="0" presId="urn:microsoft.com/office/officeart/2005/8/layout/vProcess5"/>
    <dgm:cxn modelId="{8D736794-AF33-4810-949F-234D632C6160}" type="presParOf" srcId="{8B725D7E-65A8-4966-A00B-4DBEEE4B25AD}" destId="{956FCD86-12E9-4FC2-B1F5-28A84E4A25D0}" srcOrd="6" destOrd="0" presId="urn:microsoft.com/office/officeart/2005/8/layout/vProcess5"/>
    <dgm:cxn modelId="{5BC09337-A639-470E-AFD5-B283BCE41AA9}" type="presParOf" srcId="{8B725D7E-65A8-4966-A00B-4DBEEE4B25AD}" destId="{D3A998E8-B53A-48B6-B73C-53E5E55C0523}" srcOrd="7" destOrd="0" presId="urn:microsoft.com/office/officeart/2005/8/layout/vProcess5"/>
    <dgm:cxn modelId="{EEEB7F92-D181-47A1-83B7-9A7F962704E7}" type="presParOf" srcId="{8B725D7E-65A8-4966-A00B-4DBEEE4B25AD}" destId="{3163F109-D1BB-4D3B-B77A-B56F35C43494}" srcOrd="8" destOrd="0" presId="urn:microsoft.com/office/officeart/2005/8/layout/vProcess5"/>
    <dgm:cxn modelId="{CE53FF28-4768-49AF-8CCA-3CB1D4111E88}" type="presParOf" srcId="{8B725D7E-65A8-4966-A00B-4DBEEE4B25AD}" destId="{7F622E59-9BEA-4E94-A3D1-19B781011663}" srcOrd="9" destOrd="0" presId="urn:microsoft.com/office/officeart/2005/8/layout/vProcess5"/>
    <dgm:cxn modelId="{1193D5BD-241D-4DAB-A1F6-F74E476F8D4F}" type="presParOf" srcId="{8B725D7E-65A8-4966-A00B-4DBEEE4B25AD}" destId="{03E08D54-FE65-4940-978F-603EA7863573}" srcOrd="10" destOrd="0" presId="urn:microsoft.com/office/officeart/2005/8/layout/vProcess5"/>
    <dgm:cxn modelId="{CDCC7E5B-A5C8-40C2-959E-FFFE2338E69D}" type="presParOf" srcId="{8B725D7E-65A8-4966-A00B-4DBEEE4B25AD}" destId="{602305CF-BBBB-43FA-AA94-28D40D93FD2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FF2737-0571-4A1D-9AA9-2585D8C6210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B00C548-3902-4371-9D32-2738E83651B0}">
      <dgm:prSet/>
      <dgm:spPr/>
      <dgm:t>
        <a:bodyPr/>
        <a:lstStyle/>
        <a:p>
          <a:r>
            <a:rPr lang="el-GR" b="1" dirty="0">
              <a:latin typeface="Times New Roman" panose="02020603050405020304" pitchFamily="18" charset="0"/>
              <a:cs typeface="Times New Roman" panose="02020603050405020304" pitchFamily="18" charset="0"/>
            </a:rPr>
            <a:t>Συγκρουσιακό πρότυπο: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8E2736-909D-4950-8FD6-3E84F9867101}" type="parTrans" cxnId="{5EB5BC45-58D3-43F7-BC3E-386671E50962}">
      <dgm:prSet/>
      <dgm:spPr/>
      <dgm:t>
        <a:bodyPr/>
        <a:lstStyle/>
        <a:p>
          <a:endParaRPr lang="en-US"/>
        </a:p>
      </dgm:t>
    </dgm:pt>
    <dgm:pt modelId="{976D8913-D8CB-44CA-9F18-A8FE03E14D8C}" type="sibTrans" cxnId="{5EB5BC45-58D3-43F7-BC3E-386671E50962}">
      <dgm:prSet/>
      <dgm:spPr/>
      <dgm:t>
        <a:bodyPr/>
        <a:lstStyle/>
        <a:p>
          <a:endParaRPr lang="en-US"/>
        </a:p>
      </dgm:t>
    </dgm:pt>
    <dgm:pt modelId="{C1FFFBB3-1B7E-4D47-8C6C-E8C6A09994AC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l-GR" u="sng" dirty="0">
              <a:latin typeface="Times New Roman" panose="02020603050405020304" pitchFamily="18" charset="0"/>
              <a:cs typeface="Times New Roman" panose="02020603050405020304" pitchFamily="18" charset="0"/>
            </a:rPr>
            <a:t>Μαρξιστική τάση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0529A5-D29A-4534-AEB0-1275AF1C61AD}" type="parTrans" cxnId="{3B9F33E3-C367-46BF-809C-14335B9C8DAB}">
      <dgm:prSet/>
      <dgm:spPr/>
      <dgm:t>
        <a:bodyPr/>
        <a:lstStyle/>
        <a:p>
          <a:endParaRPr lang="en-US"/>
        </a:p>
      </dgm:t>
    </dgm:pt>
    <dgm:pt modelId="{33920D7D-0784-48D2-935D-797158516181}" type="sibTrans" cxnId="{3B9F33E3-C367-46BF-809C-14335B9C8DAB}">
      <dgm:prSet/>
      <dgm:spPr/>
      <dgm:t>
        <a:bodyPr/>
        <a:lstStyle/>
        <a:p>
          <a:endParaRPr lang="en-US"/>
        </a:p>
      </dgm:t>
    </dgm:pt>
    <dgm:pt modelId="{C692A18C-C1E6-4055-9C96-070619DB1158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Karl Marx, Quinney, Bonger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85A4E-B4AB-4544-A537-9BA6B5B42CD1}" type="parTrans" cxnId="{535E53FC-8A3C-40BE-AABA-3374C62A1E88}">
      <dgm:prSet/>
      <dgm:spPr/>
      <dgm:t>
        <a:bodyPr/>
        <a:lstStyle/>
        <a:p>
          <a:endParaRPr lang="en-US"/>
        </a:p>
      </dgm:t>
    </dgm:pt>
    <dgm:pt modelId="{8B715241-EC6A-47D9-A115-FA142516CEB6}" type="sibTrans" cxnId="{535E53FC-8A3C-40BE-AABA-3374C62A1E88}">
      <dgm:prSet/>
      <dgm:spPr/>
      <dgm:t>
        <a:bodyPr/>
        <a:lstStyle/>
        <a:p>
          <a:endParaRPr lang="en-US"/>
        </a:p>
      </dgm:t>
    </dgm:pt>
    <dgm:pt modelId="{974653C5-6D48-4208-9632-BB4D05C2F2E5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Έγκλημα = αποτέλεσμα </a:t>
          </a:r>
          <a:r>
            <a:rPr lang="el-GR" b="1" dirty="0">
              <a:latin typeface="Times New Roman" panose="02020603050405020304" pitchFamily="18" charset="0"/>
              <a:cs typeface="Times New Roman" panose="02020603050405020304" pitchFamily="18" charset="0"/>
            </a:rPr>
            <a:t>ταξικής σύγκρουσης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315FC0-EA62-4C14-9CFE-EA0FA5728378}" type="parTrans" cxnId="{EFC44FF1-DF3B-4554-A266-661CF062AC56}">
      <dgm:prSet/>
      <dgm:spPr/>
      <dgm:t>
        <a:bodyPr/>
        <a:lstStyle/>
        <a:p>
          <a:endParaRPr lang="en-US"/>
        </a:p>
      </dgm:t>
    </dgm:pt>
    <dgm:pt modelId="{C0522920-D05C-4C82-8E19-B3A242F5A041}" type="sibTrans" cxnId="{EFC44FF1-DF3B-4554-A266-661CF062AC56}">
      <dgm:prSet/>
      <dgm:spPr/>
      <dgm:t>
        <a:bodyPr/>
        <a:lstStyle/>
        <a:p>
          <a:endParaRPr lang="en-US"/>
        </a:p>
      </dgm:t>
    </dgm:pt>
    <dgm:pt modelId="{CDB5462C-54B2-44F5-AA57-7CBF12603A8E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Κράτος = εργαλείο των οικονομικά ισχυρών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2C82D5-F37F-49E5-B58C-0F5CA359B113}" type="parTrans" cxnId="{08D2D469-9CC1-4900-B2B4-2FA49D67C755}">
      <dgm:prSet/>
      <dgm:spPr/>
      <dgm:t>
        <a:bodyPr/>
        <a:lstStyle/>
        <a:p>
          <a:endParaRPr lang="en-US"/>
        </a:p>
      </dgm:t>
    </dgm:pt>
    <dgm:pt modelId="{B0641D85-5037-431B-BDBD-D053F779B102}" type="sibTrans" cxnId="{08D2D469-9CC1-4900-B2B4-2FA49D67C755}">
      <dgm:prSet/>
      <dgm:spPr/>
      <dgm:t>
        <a:bodyPr/>
        <a:lstStyle/>
        <a:p>
          <a:endParaRPr lang="en-US"/>
        </a:p>
      </dgm:t>
    </dgm:pt>
    <dgm:pt modelId="{D10D1F04-CFF2-4819-8148-B41354AAF9F5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el-GR" u="sng" dirty="0">
              <a:latin typeface="Times New Roman" panose="02020603050405020304" pitchFamily="18" charset="0"/>
              <a:cs typeface="Times New Roman" panose="02020603050405020304" pitchFamily="18" charset="0"/>
            </a:rPr>
            <a:t> Πολιτισμική τάση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8B4C72-93E3-486D-BEA4-EC45C7BFCEE8}" type="parTrans" cxnId="{727A25FB-9033-4D1B-9C2D-96C4F3C057C9}">
      <dgm:prSet/>
      <dgm:spPr/>
      <dgm:t>
        <a:bodyPr/>
        <a:lstStyle/>
        <a:p>
          <a:endParaRPr lang="en-US"/>
        </a:p>
      </dgm:t>
    </dgm:pt>
    <dgm:pt modelId="{766D900A-0E78-48A1-825C-39A7381B7DBB}" type="sibTrans" cxnId="{727A25FB-9033-4D1B-9C2D-96C4F3C057C9}">
      <dgm:prSet/>
      <dgm:spPr/>
      <dgm:t>
        <a:bodyPr/>
        <a:lstStyle/>
        <a:p>
          <a:endParaRPr lang="en-US"/>
        </a:p>
      </dgm:t>
    </dgm:pt>
    <dgm:pt modelId="{46F645F5-C8C3-4D94-A338-2A38FF3DCE7D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Thorsten Sellin:Σύγκρουση εθιμικών πολιτισμικών αξιών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9B7A63-FCEB-4B2A-9D8A-522D7A6DDB32}" type="parTrans" cxnId="{A26B5CEE-D555-4B89-AC05-25F82175CCC4}">
      <dgm:prSet/>
      <dgm:spPr/>
      <dgm:t>
        <a:bodyPr/>
        <a:lstStyle/>
        <a:p>
          <a:endParaRPr lang="en-US"/>
        </a:p>
      </dgm:t>
    </dgm:pt>
    <dgm:pt modelId="{3C19101F-4179-4D10-BE3F-8F1FC7E06EAF}" type="sibTrans" cxnId="{A26B5CEE-D555-4B89-AC05-25F82175CCC4}">
      <dgm:prSet/>
      <dgm:spPr/>
      <dgm:t>
        <a:bodyPr/>
        <a:lstStyle/>
        <a:p>
          <a:endParaRPr lang="en-US"/>
        </a:p>
      </dgm:t>
    </dgm:pt>
    <dgm:pt modelId="{9DBBDDC9-9FA8-4DB8-8511-6A9E94009500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Walter Miller: θεωρία ανομίας (Merton)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3F18A-5DBC-42F8-83AA-3B4EE481D2D4}" type="parTrans" cxnId="{26A94665-AC52-44DB-A92D-E40BF050888B}">
      <dgm:prSet/>
      <dgm:spPr/>
      <dgm:t>
        <a:bodyPr/>
        <a:lstStyle/>
        <a:p>
          <a:endParaRPr lang="en-US"/>
        </a:p>
      </dgm:t>
    </dgm:pt>
    <dgm:pt modelId="{6A4B930E-24B9-4FA5-91CB-0305E2724729}" type="sibTrans" cxnId="{26A94665-AC52-44DB-A92D-E40BF050888B}">
      <dgm:prSet/>
      <dgm:spPr/>
      <dgm:t>
        <a:bodyPr/>
        <a:lstStyle/>
        <a:p>
          <a:endParaRPr lang="en-US"/>
        </a:p>
      </dgm:t>
    </dgm:pt>
    <dgm:pt modelId="{66C978A8-F11F-4E8B-8F91-0ADC8D21A924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Κατώτερες τάξεις = άλλες αξίες → συγκρούονται με τον νόμο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A2A37E-4A00-417C-866A-EEFFFD70DE2B}" type="parTrans" cxnId="{5CFBB0FF-106F-4266-8FA2-0FBB9C250927}">
      <dgm:prSet/>
      <dgm:spPr/>
      <dgm:t>
        <a:bodyPr/>
        <a:lstStyle/>
        <a:p>
          <a:endParaRPr lang="en-US"/>
        </a:p>
      </dgm:t>
    </dgm:pt>
    <dgm:pt modelId="{83A6E404-9E35-4232-8675-F76E824F4D80}" type="sibTrans" cxnId="{5CFBB0FF-106F-4266-8FA2-0FBB9C250927}">
      <dgm:prSet/>
      <dgm:spPr/>
      <dgm:t>
        <a:bodyPr/>
        <a:lstStyle/>
        <a:p>
          <a:endParaRPr lang="en-US"/>
        </a:p>
      </dgm:t>
    </dgm:pt>
    <dgm:pt modelId="{18D8E841-300F-4333-9C73-552BC52DEE2E}" type="pres">
      <dgm:prSet presAssocID="{34FF2737-0571-4A1D-9AA9-2585D8C62109}" presName="linear" presStyleCnt="0">
        <dgm:presLayoutVars>
          <dgm:animLvl val="lvl"/>
          <dgm:resizeHandles val="exact"/>
        </dgm:presLayoutVars>
      </dgm:prSet>
      <dgm:spPr/>
    </dgm:pt>
    <dgm:pt modelId="{3E0DE8FE-A807-48CD-9E7A-9876B27B1386}" type="pres">
      <dgm:prSet presAssocID="{CB00C548-3902-4371-9D32-2738E83651B0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23D3FC7B-105C-4741-A125-A48B5E20E062}" type="pres">
      <dgm:prSet presAssocID="{976D8913-D8CB-44CA-9F18-A8FE03E14D8C}" presName="spacer" presStyleCnt="0"/>
      <dgm:spPr/>
    </dgm:pt>
    <dgm:pt modelId="{5031CACA-642D-4E71-8409-84365F6EF41B}" type="pres">
      <dgm:prSet presAssocID="{C1FFFBB3-1B7E-4D47-8C6C-E8C6A09994AC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0582641-B97A-49CC-A64B-90CCA143B9F7}" type="pres">
      <dgm:prSet presAssocID="{33920D7D-0784-48D2-935D-797158516181}" presName="spacer" presStyleCnt="0"/>
      <dgm:spPr/>
    </dgm:pt>
    <dgm:pt modelId="{5974A218-1B87-408C-92F0-10F6C3DD7FA2}" type="pres">
      <dgm:prSet presAssocID="{C692A18C-C1E6-4055-9C96-070619DB1158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BFD265B2-AC75-4376-A5F7-65F4EB16365C}" type="pres">
      <dgm:prSet presAssocID="{8B715241-EC6A-47D9-A115-FA142516CEB6}" presName="spacer" presStyleCnt="0"/>
      <dgm:spPr/>
    </dgm:pt>
    <dgm:pt modelId="{C348820C-F50D-4A2A-9553-DA9894088596}" type="pres">
      <dgm:prSet presAssocID="{974653C5-6D48-4208-9632-BB4D05C2F2E5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D0AE5A27-61B2-4276-BD67-F2512E44BDC3}" type="pres">
      <dgm:prSet presAssocID="{C0522920-D05C-4C82-8E19-B3A242F5A041}" presName="spacer" presStyleCnt="0"/>
      <dgm:spPr/>
    </dgm:pt>
    <dgm:pt modelId="{20018989-9356-4F65-B8F6-BCCADDC36EE2}" type="pres">
      <dgm:prSet presAssocID="{CDB5462C-54B2-44F5-AA57-7CBF12603A8E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B100B7CA-FF7F-4BC0-AA1C-91FBAF89AA10}" type="pres">
      <dgm:prSet presAssocID="{B0641D85-5037-431B-BDBD-D053F779B102}" presName="spacer" presStyleCnt="0"/>
      <dgm:spPr/>
    </dgm:pt>
    <dgm:pt modelId="{2D495537-17AA-47AE-BA57-38E917452524}" type="pres">
      <dgm:prSet presAssocID="{D10D1F04-CFF2-4819-8148-B41354AAF9F5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C493782F-790D-4EB0-B433-01C46EBE5BB2}" type="pres">
      <dgm:prSet presAssocID="{766D900A-0E78-48A1-825C-39A7381B7DBB}" presName="spacer" presStyleCnt="0"/>
      <dgm:spPr/>
    </dgm:pt>
    <dgm:pt modelId="{FAF7565C-BE1E-43C7-A6FC-F19D7F2934B7}" type="pres">
      <dgm:prSet presAssocID="{46F645F5-C8C3-4D94-A338-2A38FF3DCE7D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E3FD9B56-4EC8-4CBD-A688-D23BD8661ECD}" type="pres">
      <dgm:prSet presAssocID="{3C19101F-4179-4D10-BE3F-8F1FC7E06EAF}" presName="spacer" presStyleCnt="0"/>
      <dgm:spPr/>
    </dgm:pt>
    <dgm:pt modelId="{6C350E20-1423-4EF4-A76C-364CE7C21649}" type="pres">
      <dgm:prSet presAssocID="{9DBBDDC9-9FA8-4DB8-8511-6A9E94009500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C7602090-6711-4236-BEBC-C8CC6788A21D}" type="pres">
      <dgm:prSet presAssocID="{6A4B930E-24B9-4FA5-91CB-0305E2724729}" presName="spacer" presStyleCnt="0"/>
      <dgm:spPr/>
    </dgm:pt>
    <dgm:pt modelId="{4224B9AD-8E09-4953-9594-9B78802AB2F3}" type="pres">
      <dgm:prSet presAssocID="{66C978A8-F11F-4E8B-8F91-0ADC8D21A924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948C6514-F29C-47C8-9AAD-40C09EF47F15}" type="presOf" srcId="{66C978A8-F11F-4E8B-8F91-0ADC8D21A924}" destId="{4224B9AD-8E09-4953-9594-9B78802AB2F3}" srcOrd="0" destOrd="0" presId="urn:microsoft.com/office/officeart/2005/8/layout/vList2"/>
    <dgm:cxn modelId="{DE08A817-5CD8-4F50-A6CD-FEF673907CCA}" type="presOf" srcId="{CB00C548-3902-4371-9D32-2738E83651B0}" destId="{3E0DE8FE-A807-48CD-9E7A-9876B27B1386}" srcOrd="0" destOrd="0" presId="urn:microsoft.com/office/officeart/2005/8/layout/vList2"/>
    <dgm:cxn modelId="{4FBCFF29-5DCD-4264-A9EB-5220C55CC7B2}" type="presOf" srcId="{C692A18C-C1E6-4055-9C96-070619DB1158}" destId="{5974A218-1B87-408C-92F0-10F6C3DD7FA2}" srcOrd="0" destOrd="0" presId="urn:microsoft.com/office/officeart/2005/8/layout/vList2"/>
    <dgm:cxn modelId="{2B81EE42-E99C-4FFD-AFAE-72B0C55F3AFC}" type="presOf" srcId="{9DBBDDC9-9FA8-4DB8-8511-6A9E94009500}" destId="{6C350E20-1423-4EF4-A76C-364CE7C21649}" srcOrd="0" destOrd="0" presId="urn:microsoft.com/office/officeart/2005/8/layout/vList2"/>
    <dgm:cxn modelId="{10BD0763-5AC5-4816-BF75-295DA566C85C}" type="presOf" srcId="{C1FFFBB3-1B7E-4D47-8C6C-E8C6A09994AC}" destId="{5031CACA-642D-4E71-8409-84365F6EF41B}" srcOrd="0" destOrd="0" presId="urn:microsoft.com/office/officeart/2005/8/layout/vList2"/>
    <dgm:cxn modelId="{26A94665-AC52-44DB-A92D-E40BF050888B}" srcId="{34FF2737-0571-4A1D-9AA9-2585D8C62109}" destId="{9DBBDDC9-9FA8-4DB8-8511-6A9E94009500}" srcOrd="7" destOrd="0" parTransId="{36A3F18A-5DBC-42F8-83AA-3B4EE481D2D4}" sibTransId="{6A4B930E-24B9-4FA5-91CB-0305E2724729}"/>
    <dgm:cxn modelId="{5EB5BC45-58D3-43F7-BC3E-386671E50962}" srcId="{34FF2737-0571-4A1D-9AA9-2585D8C62109}" destId="{CB00C548-3902-4371-9D32-2738E83651B0}" srcOrd="0" destOrd="0" parTransId="{CC8E2736-909D-4950-8FD6-3E84F9867101}" sibTransId="{976D8913-D8CB-44CA-9F18-A8FE03E14D8C}"/>
    <dgm:cxn modelId="{08D2D469-9CC1-4900-B2B4-2FA49D67C755}" srcId="{34FF2737-0571-4A1D-9AA9-2585D8C62109}" destId="{CDB5462C-54B2-44F5-AA57-7CBF12603A8E}" srcOrd="4" destOrd="0" parTransId="{3B2C82D5-F37F-49E5-B58C-0F5CA359B113}" sibTransId="{B0641D85-5037-431B-BDBD-D053F779B102}"/>
    <dgm:cxn modelId="{A83CAE77-2CCC-4928-8849-0D54B592A1A2}" type="presOf" srcId="{46F645F5-C8C3-4D94-A338-2A38FF3DCE7D}" destId="{FAF7565C-BE1E-43C7-A6FC-F19D7F2934B7}" srcOrd="0" destOrd="0" presId="urn:microsoft.com/office/officeart/2005/8/layout/vList2"/>
    <dgm:cxn modelId="{88958F94-1D51-4AD1-BB5C-EBD824839D4B}" type="presOf" srcId="{974653C5-6D48-4208-9632-BB4D05C2F2E5}" destId="{C348820C-F50D-4A2A-9553-DA9894088596}" srcOrd="0" destOrd="0" presId="urn:microsoft.com/office/officeart/2005/8/layout/vList2"/>
    <dgm:cxn modelId="{E0FBF0AE-C4E2-4E53-9AFA-FABFA9B538EB}" type="presOf" srcId="{34FF2737-0571-4A1D-9AA9-2585D8C62109}" destId="{18D8E841-300F-4333-9C73-552BC52DEE2E}" srcOrd="0" destOrd="0" presId="urn:microsoft.com/office/officeart/2005/8/layout/vList2"/>
    <dgm:cxn modelId="{F861F1C2-C498-476B-BF31-9B38027FE996}" type="presOf" srcId="{CDB5462C-54B2-44F5-AA57-7CBF12603A8E}" destId="{20018989-9356-4F65-B8F6-BCCADDC36EE2}" srcOrd="0" destOrd="0" presId="urn:microsoft.com/office/officeart/2005/8/layout/vList2"/>
    <dgm:cxn modelId="{3B9F33E3-C367-46BF-809C-14335B9C8DAB}" srcId="{34FF2737-0571-4A1D-9AA9-2585D8C62109}" destId="{C1FFFBB3-1B7E-4D47-8C6C-E8C6A09994AC}" srcOrd="1" destOrd="0" parTransId="{B50529A5-D29A-4534-AEB0-1275AF1C61AD}" sibTransId="{33920D7D-0784-48D2-935D-797158516181}"/>
    <dgm:cxn modelId="{A26B5CEE-D555-4B89-AC05-25F82175CCC4}" srcId="{34FF2737-0571-4A1D-9AA9-2585D8C62109}" destId="{46F645F5-C8C3-4D94-A338-2A38FF3DCE7D}" srcOrd="6" destOrd="0" parTransId="{B39B7A63-FCEB-4B2A-9D8A-522D7A6DDB32}" sibTransId="{3C19101F-4179-4D10-BE3F-8F1FC7E06EAF}"/>
    <dgm:cxn modelId="{EFC44FF1-DF3B-4554-A266-661CF062AC56}" srcId="{34FF2737-0571-4A1D-9AA9-2585D8C62109}" destId="{974653C5-6D48-4208-9632-BB4D05C2F2E5}" srcOrd="3" destOrd="0" parTransId="{DD315FC0-EA62-4C14-9CFE-EA0FA5728378}" sibTransId="{C0522920-D05C-4C82-8E19-B3A242F5A041}"/>
    <dgm:cxn modelId="{47FAF2F6-3940-442D-9D0D-37391E91B421}" type="presOf" srcId="{D10D1F04-CFF2-4819-8148-B41354AAF9F5}" destId="{2D495537-17AA-47AE-BA57-38E917452524}" srcOrd="0" destOrd="0" presId="urn:microsoft.com/office/officeart/2005/8/layout/vList2"/>
    <dgm:cxn modelId="{727A25FB-9033-4D1B-9C2D-96C4F3C057C9}" srcId="{34FF2737-0571-4A1D-9AA9-2585D8C62109}" destId="{D10D1F04-CFF2-4819-8148-B41354AAF9F5}" srcOrd="5" destOrd="0" parTransId="{768B4C72-93E3-486D-BEA4-EC45C7BFCEE8}" sibTransId="{766D900A-0E78-48A1-825C-39A7381B7DBB}"/>
    <dgm:cxn modelId="{535E53FC-8A3C-40BE-AABA-3374C62A1E88}" srcId="{34FF2737-0571-4A1D-9AA9-2585D8C62109}" destId="{C692A18C-C1E6-4055-9C96-070619DB1158}" srcOrd="2" destOrd="0" parTransId="{A9685A4E-B4AB-4544-A537-9BA6B5B42CD1}" sibTransId="{8B715241-EC6A-47D9-A115-FA142516CEB6}"/>
    <dgm:cxn modelId="{5CFBB0FF-106F-4266-8FA2-0FBB9C250927}" srcId="{34FF2737-0571-4A1D-9AA9-2585D8C62109}" destId="{66C978A8-F11F-4E8B-8F91-0ADC8D21A924}" srcOrd="8" destOrd="0" parTransId="{FBA2A37E-4A00-417C-866A-EEFFFD70DE2B}" sibTransId="{83A6E404-9E35-4232-8675-F76E824F4D80}"/>
    <dgm:cxn modelId="{479539C2-131D-4A7D-BE9A-567FCD30DD2B}" type="presParOf" srcId="{18D8E841-300F-4333-9C73-552BC52DEE2E}" destId="{3E0DE8FE-A807-48CD-9E7A-9876B27B1386}" srcOrd="0" destOrd="0" presId="urn:microsoft.com/office/officeart/2005/8/layout/vList2"/>
    <dgm:cxn modelId="{595D9A79-AE7C-438E-B2F4-B7EADF679ACA}" type="presParOf" srcId="{18D8E841-300F-4333-9C73-552BC52DEE2E}" destId="{23D3FC7B-105C-4741-A125-A48B5E20E062}" srcOrd="1" destOrd="0" presId="urn:microsoft.com/office/officeart/2005/8/layout/vList2"/>
    <dgm:cxn modelId="{11425419-5FA5-4B39-8C56-0589A516251B}" type="presParOf" srcId="{18D8E841-300F-4333-9C73-552BC52DEE2E}" destId="{5031CACA-642D-4E71-8409-84365F6EF41B}" srcOrd="2" destOrd="0" presId="urn:microsoft.com/office/officeart/2005/8/layout/vList2"/>
    <dgm:cxn modelId="{5C2352BD-6FB2-4DF5-8665-24C8E50F6940}" type="presParOf" srcId="{18D8E841-300F-4333-9C73-552BC52DEE2E}" destId="{20582641-B97A-49CC-A64B-90CCA143B9F7}" srcOrd="3" destOrd="0" presId="urn:microsoft.com/office/officeart/2005/8/layout/vList2"/>
    <dgm:cxn modelId="{7B5AD789-881F-4F23-9E81-7243FD2BA7C7}" type="presParOf" srcId="{18D8E841-300F-4333-9C73-552BC52DEE2E}" destId="{5974A218-1B87-408C-92F0-10F6C3DD7FA2}" srcOrd="4" destOrd="0" presId="urn:microsoft.com/office/officeart/2005/8/layout/vList2"/>
    <dgm:cxn modelId="{E0339781-939D-483B-82D9-AB7AD59ADA72}" type="presParOf" srcId="{18D8E841-300F-4333-9C73-552BC52DEE2E}" destId="{BFD265B2-AC75-4376-A5F7-65F4EB16365C}" srcOrd="5" destOrd="0" presId="urn:microsoft.com/office/officeart/2005/8/layout/vList2"/>
    <dgm:cxn modelId="{3105E9E6-3751-4896-990C-EDBACB97EE0E}" type="presParOf" srcId="{18D8E841-300F-4333-9C73-552BC52DEE2E}" destId="{C348820C-F50D-4A2A-9553-DA9894088596}" srcOrd="6" destOrd="0" presId="urn:microsoft.com/office/officeart/2005/8/layout/vList2"/>
    <dgm:cxn modelId="{F75CFD84-B9AC-4F8F-A199-1A14AACCC14E}" type="presParOf" srcId="{18D8E841-300F-4333-9C73-552BC52DEE2E}" destId="{D0AE5A27-61B2-4276-BD67-F2512E44BDC3}" srcOrd="7" destOrd="0" presId="urn:microsoft.com/office/officeart/2005/8/layout/vList2"/>
    <dgm:cxn modelId="{15BE191D-04B9-4089-8C16-AAB98AFEB3C6}" type="presParOf" srcId="{18D8E841-300F-4333-9C73-552BC52DEE2E}" destId="{20018989-9356-4F65-B8F6-BCCADDC36EE2}" srcOrd="8" destOrd="0" presId="urn:microsoft.com/office/officeart/2005/8/layout/vList2"/>
    <dgm:cxn modelId="{E86D2CE7-04C4-4796-BA5E-07499B07940C}" type="presParOf" srcId="{18D8E841-300F-4333-9C73-552BC52DEE2E}" destId="{B100B7CA-FF7F-4BC0-AA1C-91FBAF89AA10}" srcOrd="9" destOrd="0" presId="urn:microsoft.com/office/officeart/2005/8/layout/vList2"/>
    <dgm:cxn modelId="{0E4B03CB-DC89-4043-88F1-F9B50FED4927}" type="presParOf" srcId="{18D8E841-300F-4333-9C73-552BC52DEE2E}" destId="{2D495537-17AA-47AE-BA57-38E917452524}" srcOrd="10" destOrd="0" presId="urn:microsoft.com/office/officeart/2005/8/layout/vList2"/>
    <dgm:cxn modelId="{BE505EDF-4F6B-49E6-A71B-1AE55CC45916}" type="presParOf" srcId="{18D8E841-300F-4333-9C73-552BC52DEE2E}" destId="{C493782F-790D-4EB0-B433-01C46EBE5BB2}" srcOrd="11" destOrd="0" presId="urn:microsoft.com/office/officeart/2005/8/layout/vList2"/>
    <dgm:cxn modelId="{9AE4AD9F-39C1-4477-9940-E65246DD0050}" type="presParOf" srcId="{18D8E841-300F-4333-9C73-552BC52DEE2E}" destId="{FAF7565C-BE1E-43C7-A6FC-F19D7F2934B7}" srcOrd="12" destOrd="0" presId="urn:microsoft.com/office/officeart/2005/8/layout/vList2"/>
    <dgm:cxn modelId="{A9359CD9-683D-4066-BB46-497BE27C7781}" type="presParOf" srcId="{18D8E841-300F-4333-9C73-552BC52DEE2E}" destId="{E3FD9B56-4EC8-4CBD-A688-D23BD8661ECD}" srcOrd="13" destOrd="0" presId="urn:microsoft.com/office/officeart/2005/8/layout/vList2"/>
    <dgm:cxn modelId="{9ADF4F3E-4343-45D8-926F-C78779DD9C7B}" type="presParOf" srcId="{18D8E841-300F-4333-9C73-552BC52DEE2E}" destId="{6C350E20-1423-4EF4-A76C-364CE7C21649}" srcOrd="14" destOrd="0" presId="urn:microsoft.com/office/officeart/2005/8/layout/vList2"/>
    <dgm:cxn modelId="{187C8CCF-DF09-4085-9E6F-9B2135E8F84F}" type="presParOf" srcId="{18D8E841-300F-4333-9C73-552BC52DEE2E}" destId="{C7602090-6711-4236-BEBC-C8CC6788A21D}" srcOrd="15" destOrd="0" presId="urn:microsoft.com/office/officeart/2005/8/layout/vList2"/>
    <dgm:cxn modelId="{BAFAE559-9371-4E19-9F60-ACEA99C8BD04}" type="presParOf" srcId="{18D8E841-300F-4333-9C73-552BC52DEE2E}" destId="{4224B9AD-8E09-4953-9594-9B78802AB2F3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314430-596D-4472-9AB3-158899A9D525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AAD848A-E00E-4C30-B12A-944D779F1CDE}">
      <dgm:prSet custT="1"/>
      <dgm:spPr/>
      <dgm:t>
        <a:bodyPr/>
        <a:lstStyle/>
        <a:p>
          <a:r>
            <a:rPr lang="el-GR" sz="2100" b="1" dirty="0">
              <a:latin typeface="Times New Roman" panose="02020603050405020304" pitchFamily="18" charset="0"/>
              <a:cs typeface="Times New Roman" panose="02020603050405020304" pitchFamily="18" charset="0"/>
            </a:rPr>
            <a:t>Κριτική στα Συναινετικά Πρότυπα:</a:t>
          </a:r>
          <a:endParaRPr lang="en-US" sz="2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AB1C7-92BF-4080-AE12-D956FDA9EC45}" type="parTrans" cxnId="{CFCB55E6-0CB1-4126-AB9F-266A1AF8F0A2}">
      <dgm:prSet/>
      <dgm:spPr/>
      <dgm:t>
        <a:bodyPr/>
        <a:lstStyle/>
        <a:p>
          <a:endParaRPr lang="en-US"/>
        </a:p>
      </dgm:t>
    </dgm:pt>
    <dgm:pt modelId="{B1D33ED9-465E-4015-8D92-220D6EC95C26}" type="sibTrans" cxnId="{CFCB55E6-0CB1-4126-AB9F-266A1AF8F0A2}">
      <dgm:prSet/>
      <dgm:spPr/>
      <dgm:t>
        <a:bodyPr/>
        <a:lstStyle/>
        <a:p>
          <a:endParaRPr lang="en-US"/>
        </a:p>
      </dgm:t>
    </dgm:pt>
    <dgm:pt modelId="{B00822BD-5E2B-468B-8D89-FF6606B4A947}">
      <dgm:prSet custT="1"/>
      <dgm:spPr/>
      <dgm:t>
        <a:bodyPr/>
        <a:lstStyle/>
        <a:p>
          <a:r>
            <a:rPr lang="el-GR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Οι αξίες δεν είναι κοινές – δημιουργούνται συγκρούσεις</a:t>
          </a:r>
          <a:endParaRPr lang="en-US" sz="2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6A199C-879B-422C-AA6B-A4C01097CE4A}" type="parTrans" cxnId="{A751EAE5-42C5-4356-A35A-8E8E829620AD}">
      <dgm:prSet/>
      <dgm:spPr/>
      <dgm:t>
        <a:bodyPr/>
        <a:lstStyle/>
        <a:p>
          <a:endParaRPr lang="en-US"/>
        </a:p>
      </dgm:t>
    </dgm:pt>
    <dgm:pt modelId="{7FEC21D5-5B4E-45AA-A946-0AD82C28A38D}" type="sibTrans" cxnId="{A751EAE5-42C5-4356-A35A-8E8E829620AD}">
      <dgm:prSet/>
      <dgm:spPr/>
      <dgm:t>
        <a:bodyPr/>
        <a:lstStyle/>
        <a:p>
          <a:endParaRPr lang="en-US"/>
        </a:p>
      </dgm:t>
    </dgm:pt>
    <dgm:pt modelId="{32BD2CC2-D401-4370-9F20-5757C21FD41F}">
      <dgm:prSet custT="1"/>
      <dgm:spPr/>
      <dgm:t>
        <a:bodyPr/>
        <a:lstStyle/>
        <a:p>
          <a:r>
            <a:rPr lang="el-GR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Διαφορετική αξιολόγηση κοινών αξιών</a:t>
          </a:r>
          <a:endParaRPr lang="en-US" sz="2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99C721-52D0-4A5A-8BDA-C891792DF46E}" type="parTrans" cxnId="{1DF02FED-75E0-4DBE-81E0-FEE4FF4B4761}">
      <dgm:prSet/>
      <dgm:spPr/>
      <dgm:t>
        <a:bodyPr/>
        <a:lstStyle/>
        <a:p>
          <a:endParaRPr lang="en-US"/>
        </a:p>
      </dgm:t>
    </dgm:pt>
    <dgm:pt modelId="{CD26836E-5087-4393-8E2B-7C8064C31FB9}" type="sibTrans" cxnId="{1DF02FED-75E0-4DBE-81E0-FEE4FF4B4761}">
      <dgm:prSet/>
      <dgm:spPr/>
      <dgm:t>
        <a:bodyPr/>
        <a:lstStyle/>
        <a:p>
          <a:endParaRPr lang="en-US"/>
        </a:p>
      </dgm:t>
    </dgm:pt>
    <dgm:pt modelId="{C11E6938-BD6B-4D9E-8281-B51E2AC091D9}">
      <dgm:prSet custT="1"/>
      <dgm:spPr/>
      <dgm:t>
        <a:bodyPr/>
        <a:lstStyle/>
        <a:p>
          <a:r>
            <a:rPr lang="el-GR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Οι ισχυρές ομάδες καθορίζουν ποιες αξίες γίνονται κανόνες</a:t>
          </a:r>
          <a:endParaRPr lang="en-US" sz="2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9BBA11-9A6F-4D81-8DDB-E7F85F78F009}" type="parTrans" cxnId="{D15D631D-CA51-4856-8150-6D83398AB652}">
      <dgm:prSet/>
      <dgm:spPr/>
      <dgm:t>
        <a:bodyPr/>
        <a:lstStyle/>
        <a:p>
          <a:endParaRPr lang="en-US"/>
        </a:p>
      </dgm:t>
    </dgm:pt>
    <dgm:pt modelId="{85C3EC4B-6912-492F-9E65-AF42D837D7BB}" type="sibTrans" cxnId="{D15D631D-CA51-4856-8150-6D83398AB652}">
      <dgm:prSet/>
      <dgm:spPr/>
      <dgm:t>
        <a:bodyPr/>
        <a:lstStyle/>
        <a:p>
          <a:endParaRPr lang="en-US"/>
        </a:p>
      </dgm:t>
    </dgm:pt>
    <dgm:pt modelId="{36657743-5DF2-4A53-9D9A-D8C8865B454D}">
      <dgm:prSet custT="1"/>
      <dgm:spPr/>
      <dgm:t>
        <a:bodyPr/>
        <a:lstStyle/>
        <a:p>
          <a:r>
            <a:rPr lang="el-GR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Ο νόμος υπηρετεί τα συμφέροντα των ισχυρών</a:t>
          </a:r>
          <a:endParaRPr lang="en-US" sz="2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3614BA-434A-4440-8419-820EA109E268}" type="parTrans" cxnId="{B2058943-3CEB-4C09-9BFF-5EBEAB3A41F3}">
      <dgm:prSet/>
      <dgm:spPr/>
      <dgm:t>
        <a:bodyPr/>
        <a:lstStyle/>
        <a:p>
          <a:endParaRPr lang="en-US"/>
        </a:p>
      </dgm:t>
    </dgm:pt>
    <dgm:pt modelId="{63EDAD9B-29F5-4149-A26D-3596879FF6C7}" type="sibTrans" cxnId="{B2058943-3CEB-4C09-9BFF-5EBEAB3A41F3}">
      <dgm:prSet/>
      <dgm:spPr/>
      <dgm:t>
        <a:bodyPr/>
        <a:lstStyle/>
        <a:p>
          <a:endParaRPr lang="en-US"/>
        </a:p>
      </dgm:t>
    </dgm:pt>
    <dgm:pt modelId="{8FA15101-6CDF-49A0-8DBE-8D0C07CDC30D}" type="pres">
      <dgm:prSet presAssocID="{72314430-596D-4472-9AB3-158899A9D525}" presName="outerComposite" presStyleCnt="0">
        <dgm:presLayoutVars>
          <dgm:chMax val="5"/>
          <dgm:dir/>
          <dgm:resizeHandles val="exact"/>
        </dgm:presLayoutVars>
      </dgm:prSet>
      <dgm:spPr/>
    </dgm:pt>
    <dgm:pt modelId="{CC55C4FF-A4B7-4D1B-8D6F-397D4F65CDCD}" type="pres">
      <dgm:prSet presAssocID="{72314430-596D-4472-9AB3-158899A9D525}" presName="dummyMaxCanvas" presStyleCnt="0">
        <dgm:presLayoutVars/>
      </dgm:prSet>
      <dgm:spPr/>
    </dgm:pt>
    <dgm:pt modelId="{61B3BF5E-BDA0-44DB-8A49-60E506BA1EC6}" type="pres">
      <dgm:prSet presAssocID="{72314430-596D-4472-9AB3-158899A9D525}" presName="FiveNodes_1" presStyleLbl="node1" presStyleIdx="0" presStyleCnt="5">
        <dgm:presLayoutVars>
          <dgm:bulletEnabled val="1"/>
        </dgm:presLayoutVars>
      </dgm:prSet>
      <dgm:spPr/>
    </dgm:pt>
    <dgm:pt modelId="{3B16FBDE-40CF-4BAC-95D6-C229B46EB0CA}" type="pres">
      <dgm:prSet presAssocID="{72314430-596D-4472-9AB3-158899A9D525}" presName="FiveNodes_2" presStyleLbl="node1" presStyleIdx="1" presStyleCnt="5">
        <dgm:presLayoutVars>
          <dgm:bulletEnabled val="1"/>
        </dgm:presLayoutVars>
      </dgm:prSet>
      <dgm:spPr/>
    </dgm:pt>
    <dgm:pt modelId="{7D91C0BE-617D-48A4-B234-482915E22295}" type="pres">
      <dgm:prSet presAssocID="{72314430-596D-4472-9AB3-158899A9D525}" presName="FiveNodes_3" presStyleLbl="node1" presStyleIdx="2" presStyleCnt="5">
        <dgm:presLayoutVars>
          <dgm:bulletEnabled val="1"/>
        </dgm:presLayoutVars>
      </dgm:prSet>
      <dgm:spPr/>
    </dgm:pt>
    <dgm:pt modelId="{855E6D32-09C8-4EF4-A2B1-6655A87C64E7}" type="pres">
      <dgm:prSet presAssocID="{72314430-596D-4472-9AB3-158899A9D525}" presName="FiveNodes_4" presStyleLbl="node1" presStyleIdx="3" presStyleCnt="5">
        <dgm:presLayoutVars>
          <dgm:bulletEnabled val="1"/>
        </dgm:presLayoutVars>
      </dgm:prSet>
      <dgm:spPr/>
    </dgm:pt>
    <dgm:pt modelId="{FADFDE98-1A5D-4AAB-A0B4-CDDFED686781}" type="pres">
      <dgm:prSet presAssocID="{72314430-596D-4472-9AB3-158899A9D525}" presName="FiveNodes_5" presStyleLbl="node1" presStyleIdx="4" presStyleCnt="5">
        <dgm:presLayoutVars>
          <dgm:bulletEnabled val="1"/>
        </dgm:presLayoutVars>
      </dgm:prSet>
      <dgm:spPr/>
    </dgm:pt>
    <dgm:pt modelId="{9014EDBC-D733-4310-9A97-3F6D896AAAB5}" type="pres">
      <dgm:prSet presAssocID="{72314430-596D-4472-9AB3-158899A9D525}" presName="FiveConn_1-2" presStyleLbl="fgAccFollowNode1" presStyleIdx="0" presStyleCnt="4">
        <dgm:presLayoutVars>
          <dgm:bulletEnabled val="1"/>
        </dgm:presLayoutVars>
      </dgm:prSet>
      <dgm:spPr/>
    </dgm:pt>
    <dgm:pt modelId="{7445D1BA-B250-454B-AE1B-3CD6B5768F47}" type="pres">
      <dgm:prSet presAssocID="{72314430-596D-4472-9AB3-158899A9D525}" presName="FiveConn_2-3" presStyleLbl="fgAccFollowNode1" presStyleIdx="1" presStyleCnt="4">
        <dgm:presLayoutVars>
          <dgm:bulletEnabled val="1"/>
        </dgm:presLayoutVars>
      </dgm:prSet>
      <dgm:spPr/>
    </dgm:pt>
    <dgm:pt modelId="{42B0F9BE-AA04-421D-9ACB-0B674965DCEB}" type="pres">
      <dgm:prSet presAssocID="{72314430-596D-4472-9AB3-158899A9D525}" presName="FiveConn_3-4" presStyleLbl="fgAccFollowNode1" presStyleIdx="2" presStyleCnt="4">
        <dgm:presLayoutVars>
          <dgm:bulletEnabled val="1"/>
        </dgm:presLayoutVars>
      </dgm:prSet>
      <dgm:spPr/>
    </dgm:pt>
    <dgm:pt modelId="{2DF62988-821C-4445-91E2-1774D4B47577}" type="pres">
      <dgm:prSet presAssocID="{72314430-596D-4472-9AB3-158899A9D525}" presName="FiveConn_4-5" presStyleLbl="fgAccFollowNode1" presStyleIdx="3" presStyleCnt="4">
        <dgm:presLayoutVars>
          <dgm:bulletEnabled val="1"/>
        </dgm:presLayoutVars>
      </dgm:prSet>
      <dgm:spPr/>
    </dgm:pt>
    <dgm:pt modelId="{D51121FC-4FCC-4F03-9FDB-425847C98EFF}" type="pres">
      <dgm:prSet presAssocID="{72314430-596D-4472-9AB3-158899A9D525}" presName="FiveNodes_1_text" presStyleLbl="node1" presStyleIdx="4" presStyleCnt="5">
        <dgm:presLayoutVars>
          <dgm:bulletEnabled val="1"/>
        </dgm:presLayoutVars>
      </dgm:prSet>
      <dgm:spPr/>
    </dgm:pt>
    <dgm:pt modelId="{CC2183A1-3133-4B75-9030-63327232BBB3}" type="pres">
      <dgm:prSet presAssocID="{72314430-596D-4472-9AB3-158899A9D525}" presName="FiveNodes_2_text" presStyleLbl="node1" presStyleIdx="4" presStyleCnt="5">
        <dgm:presLayoutVars>
          <dgm:bulletEnabled val="1"/>
        </dgm:presLayoutVars>
      </dgm:prSet>
      <dgm:spPr/>
    </dgm:pt>
    <dgm:pt modelId="{993D2FD8-C3EE-4A86-BA31-8E1EC7630194}" type="pres">
      <dgm:prSet presAssocID="{72314430-596D-4472-9AB3-158899A9D525}" presName="FiveNodes_3_text" presStyleLbl="node1" presStyleIdx="4" presStyleCnt="5">
        <dgm:presLayoutVars>
          <dgm:bulletEnabled val="1"/>
        </dgm:presLayoutVars>
      </dgm:prSet>
      <dgm:spPr/>
    </dgm:pt>
    <dgm:pt modelId="{499D5359-E56F-484A-996F-7EFBFE3C12EA}" type="pres">
      <dgm:prSet presAssocID="{72314430-596D-4472-9AB3-158899A9D525}" presName="FiveNodes_4_text" presStyleLbl="node1" presStyleIdx="4" presStyleCnt="5">
        <dgm:presLayoutVars>
          <dgm:bulletEnabled val="1"/>
        </dgm:presLayoutVars>
      </dgm:prSet>
      <dgm:spPr/>
    </dgm:pt>
    <dgm:pt modelId="{70A47EA8-2314-4B4E-9210-E8570BF0C626}" type="pres">
      <dgm:prSet presAssocID="{72314430-596D-4472-9AB3-158899A9D52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47F6711-C6BD-49A4-BD5A-74346DD80287}" type="presOf" srcId="{B00822BD-5E2B-468B-8D89-FF6606B4A947}" destId="{CC2183A1-3133-4B75-9030-63327232BBB3}" srcOrd="1" destOrd="0" presId="urn:microsoft.com/office/officeart/2005/8/layout/vProcess5"/>
    <dgm:cxn modelId="{D15D631D-CA51-4856-8150-6D83398AB652}" srcId="{72314430-596D-4472-9AB3-158899A9D525}" destId="{C11E6938-BD6B-4D9E-8281-B51E2AC091D9}" srcOrd="3" destOrd="0" parTransId="{CD9BBA11-9A6F-4D81-8DDB-E7F85F78F009}" sibTransId="{85C3EC4B-6912-492F-9E65-AF42D837D7BB}"/>
    <dgm:cxn modelId="{AF767120-5E30-49EB-975C-E28771D7C3DF}" type="presOf" srcId="{32BD2CC2-D401-4370-9F20-5757C21FD41F}" destId="{7D91C0BE-617D-48A4-B234-482915E22295}" srcOrd="0" destOrd="0" presId="urn:microsoft.com/office/officeart/2005/8/layout/vProcess5"/>
    <dgm:cxn modelId="{0A37F42A-E177-43EF-BAB4-F8317E80D077}" type="presOf" srcId="{85C3EC4B-6912-492F-9E65-AF42D837D7BB}" destId="{2DF62988-821C-4445-91E2-1774D4B47577}" srcOrd="0" destOrd="0" presId="urn:microsoft.com/office/officeart/2005/8/layout/vProcess5"/>
    <dgm:cxn modelId="{A7938F5C-4071-443D-8611-A8E0E51DA488}" type="presOf" srcId="{C11E6938-BD6B-4D9E-8281-B51E2AC091D9}" destId="{499D5359-E56F-484A-996F-7EFBFE3C12EA}" srcOrd="1" destOrd="0" presId="urn:microsoft.com/office/officeart/2005/8/layout/vProcess5"/>
    <dgm:cxn modelId="{B2058943-3CEB-4C09-9BFF-5EBEAB3A41F3}" srcId="{72314430-596D-4472-9AB3-158899A9D525}" destId="{36657743-5DF2-4A53-9D9A-D8C8865B454D}" srcOrd="4" destOrd="0" parTransId="{EC3614BA-434A-4440-8419-820EA109E268}" sibTransId="{63EDAD9B-29F5-4149-A26D-3596879FF6C7}"/>
    <dgm:cxn modelId="{6BEC4747-1018-4D76-A688-B52FEB8EE4B1}" type="presOf" srcId="{4AAD848A-E00E-4C30-B12A-944D779F1CDE}" destId="{D51121FC-4FCC-4F03-9FDB-425847C98EFF}" srcOrd="1" destOrd="0" presId="urn:microsoft.com/office/officeart/2005/8/layout/vProcess5"/>
    <dgm:cxn modelId="{E6F32373-0A55-422C-90C9-8586E8E714EF}" type="presOf" srcId="{72314430-596D-4472-9AB3-158899A9D525}" destId="{8FA15101-6CDF-49A0-8DBE-8D0C07CDC30D}" srcOrd="0" destOrd="0" presId="urn:microsoft.com/office/officeart/2005/8/layout/vProcess5"/>
    <dgm:cxn modelId="{DB851B59-A237-469E-B6FE-2C0A30294A71}" type="presOf" srcId="{32BD2CC2-D401-4370-9F20-5757C21FD41F}" destId="{993D2FD8-C3EE-4A86-BA31-8E1EC7630194}" srcOrd="1" destOrd="0" presId="urn:microsoft.com/office/officeart/2005/8/layout/vProcess5"/>
    <dgm:cxn modelId="{9F5D5D7B-34BE-4BF9-A510-0CC2E08A7CCF}" type="presOf" srcId="{CD26836E-5087-4393-8E2B-7C8064C31FB9}" destId="{42B0F9BE-AA04-421D-9ACB-0B674965DCEB}" srcOrd="0" destOrd="0" presId="urn:microsoft.com/office/officeart/2005/8/layout/vProcess5"/>
    <dgm:cxn modelId="{B844999D-2BB1-430A-BA96-70896E64193A}" type="presOf" srcId="{B1D33ED9-465E-4015-8D92-220D6EC95C26}" destId="{9014EDBC-D733-4310-9A97-3F6D896AAAB5}" srcOrd="0" destOrd="0" presId="urn:microsoft.com/office/officeart/2005/8/layout/vProcess5"/>
    <dgm:cxn modelId="{8AB3C59D-974F-4763-93BC-BB56BC01EA84}" type="presOf" srcId="{C11E6938-BD6B-4D9E-8281-B51E2AC091D9}" destId="{855E6D32-09C8-4EF4-A2B1-6655A87C64E7}" srcOrd="0" destOrd="0" presId="urn:microsoft.com/office/officeart/2005/8/layout/vProcess5"/>
    <dgm:cxn modelId="{1B31C3AA-6D79-4729-9B5C-9861E754BFCF}" type="presOf" srcId="{4AAD848A-E00E-4C30-B12A-944D779F1CDE}" destId="{61B3BF5E-BDA0-44DB-8A49-60E506BA1EC6}" srcOrd="0" destOrd="0" presId="urn:microsoft.com/office/officeart/2005/8/layout/vProcess5"/>
    <dgm:cxn modelId="{13B659AD-DAB3-4074-AF73-CE53ED1FFF8C}" type="presOf" srcId="{36657743-5DF2-4A53-9D9A-D8C8865B454D}" destId="{FADFDE98-1A5D-4AAB-A0B4-CDDFED686781}" srcOrd="0" destOrd="0" presId="urn:microsoft.com/office/officeart/2005/8/layout/vProcess5"/>
    <dgm:cxn modelId="{446AADCC-5710-4FFD-96F7-0C16D461BEBF}" type="presOf" srcId="{B00822BD-5E2B-468B-8D89-FF6606B4A947}" destId="{3B16FBDE-40CF-4BAC-95D6-C229B46EB0CA}" srcOrd="0" destOrd="0" presId="urn:microsoft.com/office/officeart/2005/8/layout/vProcess5"/>
    <dgm:cxn modelId="{193535D9-8461-4A24-AC1B-B7B86D3A35B1}" type="presOf" srcId="{36657743-5DF2-4A53-9D9A-D8C8865B454D}" destId="{70A47EA8-2314-4B4E-9210-E8570BF0C626}" srcOrd="1" destOrd="0" presId="urn:microsoft.com/office/officeart/2005/8/layout/vProcess5"/>
    <dgm:cxn modelId="{A751EAE5-42C5-4356-A35A-8E8E829620AD}" srcId="{72314430-596D-4472-9AB3-158899A9D525}" destId="{B00822BD-5E2B-468B-8D89-FF6606B4A947}" srcOrd="1" destOrd="0" parTransId="{F56A199C-879B-422C-AA6B-A4C01097CE4A}" sibTransId="{7FEC21D5-5B4E-45AA-A946-0AD82C28A38D}"/>
    <dgm:cxn modelId="{CFCB55E6-0CB1-4126-AB9F-266A1AF8F0A2}" srcId="{72314430-596D-4472-9AB3-158899A9D525}" destId="{4AAD848A-E00E-4C30-B12A-944D779F1CDE}" srcOrd="0" destOrd="0" parTransId="{880AB1C7-92BF-4080-AE12-D956FDA9EC45}" sibTransId="{B1D33ED9-465E-4015-8D92-220D6EC95C26}"/>
    <dgm:cxn modelId="{1DF02FED-75E0-4DBE-81E0-FEE4FF4B4761}" srcId="{72314430-596D-4472-9AB3-158899A9D525}" destId="{32BD2CC2-D401-4370-9F20-5757C21FD41F}" srcOrd="2" destOrd="0" parTransId="{CB99C721-52D0-4A5A-8BDA-C891792DF46E}" sibTransId="{CD26836E-5087-4393-8E2B-7C8064C31FB9}"/>
    <dgm:cxn modelId="{2D06A9ED-5A53-4E3E-826C-E232BCEFEA12}" type="presOf" srcId="{7FEC21D5-5B4E-45AA-A946-0AD82C28A38D}" destId="{7445D1BA-B250-454B-AE1B-3CD6B5768F47}" srcOrd="0" destOrd="0" presId="urn:microsoft.com/office/officeart/2005/8/layout/vProcess5"/>
    <dgm:cxn modelId="{75F44361-94FD-48F0-8985-1E645AC36FC3}" type="presParOf" srcId="{8FA15101-6CDF-49A0-8DBE-8D0C07CDC30D}" destId="{CC55C4FF-A4B7-4D1B-8D6F-397D4F65CDCD}" srcOrd="0" destOrd="0" presId="urn:microsoft.com/office/officeart/2005/8/layout/vProcess5"/>
    <dgm:cxn modelId="{2E326FCD-0E71-4CFE-9832-A4DF946657C6}" type="presParOf" srcId="{8FA15101-6CDF-49A0-8DBE-8D0C07CDC30D}" destId="{61B3BF5E-BDA0-44DB-8A49-60E506BA1EC6}" srcOrd="1" destOrd="0" presId="urn:microsoft.com/office/officeart/2005/8/layout/vProcess5"/>
    <dgm:cxn modelId="{E29C38E0-9B45-4889-8B4F-9C94350AA7BD}" type="presParOf" srcId="{8FA15101-6CDF-49A0-8DBE-8D0C07CDC30D}" destId="{3B16FBDE-40CF-4BAC-95D6-C229B46EB0CA}" srcOrd="2" destOrd="0" presId="urn:microsoft.com/office/officeart/2005/8/layout/vProcess5"/>
    <dgm:cxn modelId="{6CC694C1-8772-404F-8403-446176A53084}" type="presParOf" srcId="{8FA15101-6CDF-49A0-8DBE-8D0C07CDC30D}" destId="{7D91C0BE-617D-48A4-B234-482915E22295}" srcOrd="3" destOrd="0" presId="urn:microsoft.com/office/officeart/2005/8/layout/vProcess5"/>
    <dgm:cxn modelId="{D0647F4C-7CEC-4DC6-8BE2-945FE8E0505A}" type="presParOf" srcId="{8FA15101-6CDF-49A0-8DBE-8D0C07CDC30D}" destId="{855E6D32-09C8-4EF4-A2B1-6655A87C64E7}" srcOrd="4" destOrd="0" presId="urn:microsoft.com/office/officeart/2005/8/layout/vProcess5"/>
    <dgm:cxn modelId="{A85E6F4B-42BA-4163-A2BD-5E373F14C484}" type="presParOf" srcId="{8FA15101-6CDF-49A0-8DBE-8D0C07CDC30D}" destId="{FADFDE98-1A5D-4AAB-A0B4-CDDFED686781}" srcOrd="5" destOrd="0" presId="urn:microsoft.com/office/officeart/2005/8/layout/vProcess5"/>
    <dgm:cxn modelId="{80E6ACDF-5459-4E7B-8817-2E576210D6DE}" type="presParOf" srcId="{8FA15101-6CDF-49A0-8DBE-8D0C07CDC30D}" destId="{9014EDBC-D733-4310-9A97-3F6D896AAAB5}" srcOrd="6" destOrd="0" presId="urn:microsoft.com/office/officeart/2005/8/layout/vProcess5"/>
    <dgm:cxn modelId="{9E55B0EA-5A3D-46DE-982A-0CF10DDFCD4E}" type="presParOf" srcId="{8FA15101-6CDF-49A0-8DBE-8D0C07CDC30D}" destId="{7445D1BA-B250-454B-AE1B-3CD6B5768F47}" srcOrd="7" destOrd="0" presId="urn:microsoft.com/office/officeart/2005/8/layout/vProcess5"/>
    <dgm:cxn modelId="{AC135D28-85AE-4D49-A36F-470FFA967A5D}" type="presParOf" srcId="{8FA15101-6CDF-49A0-8DBE-8D0C07CDC30D}" destId="{42B0F9BE-AA04-421D-9ACB-0B674965DCEB}" srcOrd="8" destOrd="0" presId="urn:microsoft.com/office/officeart/2005/8/layout/vProcess5"/>
    <dgm:cxn modelId="{82EE0C9A-ECE0-49E0-8319-64BACEA75BBA}" type="presParOf" srcId="{8FA15101-6CDF-49A0-8DBE-8D0C07CDC30D}" destId="{2DF62988-821C-4445-91E2-1774D4B47577}" srcOrd="9" destOrd="0" presId="urn:microsoft.com/office/officeart/2005/8/layout/vProcess5"/>
    <dgm:cxn modelId="{62E99558-487B-49D6-9204-0C2413EC419A}" type="presParOf" srcId="{8FA15101-6CDF-49A0-8DBE-8D0C07CDC30D}" destId="{D51121FC-4FCC-4F03-9FDB-425847C98EFF}" srcOrd="10" destOrd="0" presId="urn:microsoft.com/office/officeart/2005/8/layout/vProcess5"/>
    <dgm:cxn modelId="{9E2B9A2C-365E-4174-9984-48E2E4D0FDDB}" type="presParOf" srcId="{8FA15101-6CDF-49A0-8DBE-8D0C07CDC30D}" destId="{CC2183A1-3133-4B75-9030-63327232BBB3}" srcOrd="11" destOrd="0" presId="urn:microsoft.com/office/officeart/2005/8/layout/vProcess5"/>
    <dgm:cxn modelId="{327CF03E-4072-45EB-A431-1EEF5ADB4D40}" type="presParOf" srcId="{8FA15101-6CDF-49A0-8DBE-8D0C07CDC30D}" destId="{993D2FD8-C3EE-4A86-BA31-8E1EC7630194}" srcOrd="12" destOrd="0" presId="urn:microsoft.com/office/officeart/2005/8/layout/vProcess5"/>
    <dgm:cxn modelId="{D7DFC60A-3F03-4CC9-8EB2-08350B8AEAFE}" type="presParOf" srcId="{8FA15101-6CDF-49A0-8DBE-8D0C07CDC30D}" destId="{499D5359-E56F-484A-996F-7EFBFE3C12EA}" srcOrd="13" destOrd="0" presId="urn:microsoft.com/office/officeart/2005/8/layout/vProcess5"/>
    <dgm:cxn modelId="{18722C05-18BE-42E9-B973-3990CAD86A34}" type="presParOf" srcId="{8FA15101-6CDF-49A0-8DBE-8D0C07CDC30D}" destId="{70A47EA8-2314-4B4E-9210-E8570BF0C62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4C2671-2038-4DC4-82E9-A04B5CE35C52}" type="doc">
      <dgm:prSet loTypeId="urn:microsoft.com/office/officeart/2005/8/layout/list1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C46D74A-CAAE-4E81-BA23-74F73A06285A}">
      <dgm:prSet custT="1"/>
      <dgm:spPr/>
      <dgm:t>
        <a:bodyPr/>
        <a:lstStyle/>
        <a:p>
          <a:r>
            <a:rPr lang="el-GR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Συμπέρασμα: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F162C4-CECD-4F74-AB46-F059A4579476}" type="parTrans" cxnId="{EF5DEA6F-4F0E-416A-81F4-9414D5DC79F3}">
      <dgm:prSet/>
      <dgm:spPr/>
      <dgm:t>
        <a:bodyPr/>
        <a:lstStyle/>
        <a:p>
          <a:endParaRPr lang="en-US"/>
        </a:p>
      </dgm:t>
    </dgm:pt>
    <dgm:pt modelId="{7F9FB9E2-3E84-4D8D-B462-1A27D3D41BAD}" type="sibTrans" cxnId="{EF5DEA6F-4F0E-416A-81F4-9414D5DC79F3}">
      <dgm:prSet/>
      <dgm:spPr/>
      <dgm:t>
        <a:bodyPr/>
        <a:lstStyle/>
        <a:p>
          <a:endParaRPr lang="en-US"/>
        </a:p>
      </dgm:t>
    </dgm:pt>
    <dgm:pt modelId="{BF150F39-0400-4F8D-B246-1EE18CDD7F25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Το έγκλημα είναι πολιτικό φαινόμενο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D9F2D3-773D-4FBA-B484-CC787A1F86E0}" type="parTrans" cxnId="{321A8353-F10C-451B-AF15-C1AB75A363BD}">
      <dgm:prSet/>
      <dgm:spPr/>
      <dgm:t>
        <a:bodyPr/>
        <a:lstStyle/>
        <a:p>
          <a:endParaRPr lang="en-US"/>
        </a:p>
      </dgm:t>
    </dgm:pt>
    <dgm:pt modelId="{0F6DC622-B2FF-4D8A-8236-1ABCDA071463}" type="sibTrans" cxnId="{321A8353-F10C-451B-AF15-C1AB75A363BD}">
      <dgm:prSet/>
      <dgm:spPr/>
      <dgm:t>
        <a:bodyPr/>
        <a:lstStyle/>
        <a:p>
          <a:endParaRPr lang="en-US"/>
        </a:p>
      </dgm:t>
    </dgm:pt>
    <dgm:pt modelId="{6BD1594F-F396-4D1C-BA7B-679469CE241A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Το ποινικό δίκαιο = μέσο επιβολής εξουσίας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D33C18-4C45-4D8E-ABA9-D5176BED304B}" type="parTrans" cxnId="{863B27FD-5E71-4C7E-9A10-A085B8563326}">
      <dgm:prSet/>
      <dgm:spPr/>
      <dgm:t>
        <a:bodyPr/>
        <a:lstStyle/>
        <a:p>
          <a:endParaRPr lang="en-US"/>
        </a:p>
      </dgm:t>
    </dgm:pt>
    <dgm:pt modelId="{41DC7F67-84CD-47C1-96F7-DC206FBAF341}" type="sibTrans" cxnId="{863B27FD-5E71-4C7E-9A10-A085B8563326}">
      <dgm:prSet/>
      <dgm:spPr/>
      <dgm:t>
        <a:bodyPr/>
        <a:lstStyle/>
        <a:p>
          <a:endParaRPr lang="en-US"/>
        </a:p>
      </dgm:t>
    </dgm:pt>
    <dgm:pt modelId="{5DA7FBFB-7E7A-4FF7-A5EB-080740C0CC5F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Προώθηση συστήματος συναίνεσης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730370-5E8F-4F85-8E32-D3FA9C38E89B}" type="parTrans" cxnId="{0663D6A6-68FC-4CA0-8D6A-85B8F30EEF57}">
      <dgm:prSet/>
      <dgm:spPr/>
      <dgm:t>
        <a:bodyPr/>
        <a:lstStyle/>
        <a:p>
          <a:endParaRPr lang="en-US"/>
        </a:p>
      </dgm:t>
    </dgm:pt>
    <dgm:pt modelId="{E3DBA79B-B898-453D-AF2D-FD06D33DECAA}" type="sibTrans" cxnId="{0663D6A6-68FC-4CA0-8D6A-85B8F30EEF57}">
      <dgm:prSet/>
      <dgm:spPr/>
      <dgm:t>
        <a:bodyPr/>
        <a:lstStyle/>
        <a:p>
          <a:endParaRPr lang="en-US"/>
        </a:p>
      </dgm:t>
    </dgm:pt>
    <dgm:pt modelId="{C532337C-3BA0-47E4-AF8C-D322FABAD5B1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Λειτουργίες του ποινικού νόμου: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BC3039-3876-4E81-8514-D164DFEF4DE2}" type="parTrans" cxnId="{F08AB51A-FEA5-4DD3-B398-1FC6391BAAE0}">
      <dgm:prSet/>
      <dgm:spPr/>
      <dgm:t>
        <a:bodyPr/>
        <a:lstStyle/>
        <a:p>
          <a:endParaRPr lang="en-US"/>
        </a:p>
      </dgm:t>
    </dgm:pt>
    <dgm:pt modelId="{2A7C6F1F-89E8-466E-8B8D-57121F7AE0C7}" type="sibTrans" cxnId="{F08AB51A-FEA5-4DD3-B398-1FC6391BAAE0}">
      <dgm:prSet/>
      <dgm:spPr/>
      <dgm:t>
        <a:bodyPr/>
        <a:lstStyle/>
        <a:p>
          <a:endParaRPr lang="en-US"/>
        </a:p>
      </dgm:t>
    </dgm:pt>
    <dgm:pt modelId="{65A92C28-5117-4C03-A01D-3332F8E832CD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Ιδεολογική (συμμόρφωση)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85103F-DEC9-4D81-B852-C30FA956FCB4}" type="parTrans" cxnId="{51650360-C67C-4C4A-B97F-5147212EBB7E}">
      <dgm:prSet/>
      <dgm:spPr/>
      <dgm:t>
        <a:bodyPr/>
        <a:lstStyle/>
        <a:p>
          <a:endParaRPr lang="en-US"/>
        </a:p>
      </dgm:t>
    </dgm:pt>
    <dgm:pt modelId="{8082252C-87A6-4327-8D00-7307A1248F5A}" type="sibTrans" cxnId="{51650360-C67C-4C4A-B97F-5147212EBB7E}">
      <dgm:prSet/>
      <dgm:spPr/>
      <dgm:t>
        <a:bodyPr/>
        <a:lstStyle/>
        <a:p>
          <a:endParaRPr lang="en-US"/>
        </a:p>
      </dgm:t>
    </dgm:pt>
    <dgm:pt modelId="{59A6C34E-3559-4841-9B51-C5637052D71E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Κατασταλτική (βία)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BD8232-18C0-4EA8-9442-DD01C88283F1}" type="sibTrans" cxnId="{E5D7A33A-03BC-48CB-AF6F-B00E740C52D7}">
      <dgm:prSet/>
      <dgm:spPr/>
      <dgm:t>
        <a:bodyPr/>
        <a:lstStyle/>
        <a:p>
          <a:endParaRPr lang="en-US"/>
        </a:p>
      </dgm:t>
    </dgm:pt>
    <dgm:pt modelId="{B9FBE432-9430-4504-85EE-2C3E0103AF5F}" type="parTrans" cxnId="{E5D7A33A-03BC-48CB-AF6F-B00E740C52D7}">
      <dgm:prSet/>
      <dgm:spPr/>
      <dgm:t>
        <a:bodyPr/>
        <a:lstStyle/>
        <a:p>
          <a:endParaRPr lang="en-US"/>
        </a:p>
      </dgm:t>
    </dgm:pt>
    <dgm:pt modelId="{B63FD2B3-4835-4BFB-96B8-E904FFE51675}" type="pres">
      <dgm:prSet presAssocID="{8B4C2671-2038-4DC4-82E9-A04B5CE35C52}" presName="linear" presStyleCnt="0">
        <dgm:presLayoutVars>
          <dgm:dir/>
          <dgm:animLvl val="lvl"/>
          <dgm:resizeHandles val="exact"/>
        </dgm:presLayoutVars>
      </dgm:prSet>
      <dgm:spPr/>
    </dgm:pt>
    <dgm:pt modelId="{61D3C73D-94BB-4063-853F-0A3221CE7187}" type="pres">
      <dgm:prSet presAssocID="{FC46D74A-CAAE-4E81-BA23-74F73A06285A}" presName="parentLin" presStyleCnt="0"/>
      <dgm:spPr/>
    </dgm:pt>
    <dgm:pt modelId="{7AC62DBD-4D8B-4525-898B-25ACECFBB367}" type="pres">
      <dgm:prSet presAssocID="{FC46D74A-CAAE-4E81-BA23-74F73A06285A}" presName="parentLeftMargin" presStyleLbl="node1" presStyleIdx="0" presStyleCnt="1"/>
      <dgm:spPr/>
    </dgm:pt>
    <dgm:pt modelId="{72490BFA-4297-4569-B45E-D9C28DC68A74}" type="pres">
      <dgm:prSet presAssocID="{FC46D74A-CAAE-4E81-BA23-74F73A06285A}" presName="parentText" presStyleLbl="node1" presStyleIdx="0" presStyleCnt="1" custScaleX="66090" custScaleY="51136">
        <dgm:presLayoutVars>
          <dgm:chMax val="0"/>
          <dgm:bulletEnabled val="1"/>
        </dgm:presLayoutVars>
      </dgm:prSet>
      <dgm:spPr/>
    </dgm:pt>
    <dgm:pt modelId="{B7E9DAF6-7098-40C3-87C3-BCE148545B93}" type="pres">
      <dgm:prSet presAssocID="{FC46D74A-CAAE-4E81-BA23-74F73A06285A}" presName="negativeSpace" presStyleCnt="0"/>
      <dgm:spPr/>
    </dgm:pt>
    <dgm:pt modelId="{0F915D02-07A3-4E2D-AC06-DCFE03373CAE}" type="pres">
      <dgm:prSet presAssocID="{FC46D74A-CAAE-4E81-BA23-74F73A06285A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76E290D-2893-4CD2-AB75-6CFC2D769E5A}" type="presOf" srcId="{C532337C-3BA0-47E4-AF8C-D322FABAD5B1}" destId="{0F915D02-07A3-4E2D-AC06-DCFE03373CAE}" srcOrd="0" destOrd="3" presId="urn:microsoft.com/office/officeart/2005/8/layout/list1"/>
    <dgm:cxn modelId="{9F63F110-1F82-454B-8C07-291848CF01C9}" type="presOf" srcId="{FC46D74A-CAAE-4E81-BA23-74F73A06285A}" destId="{7AC62DBD-4D8B-4525-898B-25ACECFBB367}" srcOrd="0" destOrd="0" presId="urn:microsoft.com/office/officeart/2005/8/layout/list1"/>
    <dgm:cxn modelId="{F08AB51A-FEA5-4DD3-B398-1FC6391BAAE0}" srcId="{FC46D74A-CAAE-4E81-BA23-74F73A06285A}" destId="{C532337C-3BA0-47E4-AF8C-D322FABAD5B1}" srcOrd="3" destOrd="0" parTransId="{68BC3039-3876-4E81-8514-D164DFEF4DE2}" sibTransId="{2A7C6F1F-89E8-466E-8B8D-57121F7AE0C7}"/>
    <dgm:cxn modelId="{E5D7A33A-03BC-48CB-AF6F-B00E740C52D7}" srcId="{FC46D74A-CAAE-4E81-BA23-74F73A06285A}" destId="{59A6C34E-3559-4841-9B51-C5637052D71E}" srcOrd="4" destOrd="0" parTransId="{B9FBE432-9430-4504-85EE-2C3E0103AF5F}" sibTransId="{4DBD8232-18C0-4EA8-9442-DD01C88283F1}"/>
    <dgm:cxn modelId="{C2AF955C-7FBC-4B06-AE70-935D1A7A06DC}" type="presOf" srcId="{65A92C28-5117-4C03-A01D-3332F8E832CD}" destId="{0F915D02-07A3-4E2D-AC06-DCFE03373CAE}" srcOrd="0" destOrd="5" presId="urn:microsoft.com/office/officeart/2005/8/layout/list1"/>
    <dgm:cxn modelId="{51650360-C67C-4C4A-B97F-5147212EBB7E}" srcId="{FC46D74A-CAAE-4E81-BA23-74F73A06285A}" destId="{65A92C28-5117-4C03-A01D-3332F8E832CD}" srcOrd="5" destOrd="0" parTransId="{4385103F-DEC9-4D81-B852-C30FA956FCB4}" sibTransId="{8082252C-87A6-4327-8D00-7307A1248F5A}"/>
    <dgm:cxn modelId="{EF5DEA6F-4F0E-416A-81F4-9414D5DC79F3}" srcId="{8B4C2671-2038-4DC4-82E9-A04B5CE35C52}" destId="{FC46D74A-CAAE-4E81-BA23-74F73A06285A}" srcOrd="0" destOrd="0" parTransId="{EEF162C4-CECD-4F74-AB46-F059A4579476}" sibTransId="{7F9FB9E2-3E84-4D8D-B462-1A27D3D41BAD}"/>
    <dgm:cxn modelId="{321A8353-F10C-451B-AF15-C1AB75A363BD}" srcId="{FC46D74A-CAAE-4E81-BA23-74F73A06285A}" destId="{BF150F39-0400-4F8D-B246-1EE18CDD7F25}" srcOrd="0" destOrd="0" parTransId="{15D9F2D3-773D-4FBA-B484-CC787A1F86E0}" sibTransId="{0F6DC622-B2FF-4D8A-8236-1ABCDA071463}"/>
    <dgm:cxn modelId="{DB69368C-332E-46A1-8C95-FEE5DEF42B41}" type="presOf" srcId="{5DA7FBFB-7E7A-4FF7-A5EB-080740C0CC5F}" destId="{0F915D02-07A3-4E2D-AC06-DCFE03373CAE}" srcOrd="0" destOrd="2" presId="urn:microsoft.com/office/officeart/2005/8/layout/list1"/>
    <dgm:cxn modelId="{B5F39990-0A5D-46E3-836B-0DC42DB9C822}" type="presOf" srcId="{59A6C34E-3559-4841-9B51-C5637052D71E}" destId="{0F915D02-07A3-4E2D-AC06-DCFE03373CAE}" srcOrd="0" destOrd="4" presId="urn:microsoft.com/office/officeart/2005/8/layout/list1"/>
    <dgm:cxn modelId="{6C62A4A3-7C49-41F4-AC17-4824EDA1ECD1}" type="presOf" srcId="{FC46D74A-CAAE-4E81-BA23-74F73A06285A}" destId="{72490BFA-4297-4569-B45E-D9C28DC68A74}" srcOrd="1" destOrd="0" presId="urn:microsoft.com/office/officeart/2005/8/layout/list1"/>
    <dgm:cxn modelId="{0663D6A6-68FC-4CA0-8D6A-85B8F30EEF57}" srcId="{FC46D74A-CAAE-4E81-BA23-74F73A06285A}" destId="{5DA7FBFB-7E7A-4FF7-A5EB-080740C0CC5F}" srcOrd="2" destOrd="0" parTransId="{59730370-5E8F-4F85-8E32-D3FA9C38E89B}" sibTransId="{E3DBA79B-B898-453D-AF2D-FD06D33DECAA}"/>
    <dgm:cxn modelId="{CEDB36A9-E539-43CF-B6B2-E9CB63E80907}" type="presOf" srcId="{BF150F39-0400-4F8D-B246-1EE18CDD7F25}" destId="{0F915D02-07A3-4E2D-AC06-DCFE03373CAE}" srcOrd="0" destOrd="0" presId="urn:microsoft.com/office/officeart/2005/8/layout/list1"/>
    <dgm:cxn modelId="{12BD10B6-409D-49F6-8065-DBF9E776F3BF}" type="presOf" srcId="{8B4C2671-2038-4DC4-82E9-A04B5CE35C52}" destId="{B63FD2B3-4835-4BFB-96B8-E904FFE51675}" srcOrd="0" destOrd="0" presId="urn:microsoft.com/office/officeart/2005/8/layout/list1"/>
    <dgm:cxn modelId="{1D6779F1-42B9-4CF5-8761-DE9D82A1FD77}" type="presOf" srcId="{6BD1594F-F396-4D1C-BA7B-679469CE241A}" destId="{0F915D02-07A3-4E2D-AC06-DCFE03373CAE}" srcOrd="0" destOrd="1" presId="urn:microsoft.com/office/officeart/2005/8/layout/list1"/>
    <dgm:cxn modelId="{863B27FD-5E71-4C7E-9A10-A085B8563326}" srcId="{FC46D74A-CAAE-4E81-BA23-74F73A06285A}" destId="{6BD1594F-F396-4D1C-BA7B-679469CE241A}" srcOrd="1" destOrd="0" parTransId="{55D33C18-4C45-4D8E-ABA9-D5176BED304B}" sibTransId="{41DC7F67-84CD-47C1-96F7-DC206FBAF341}"/>
    <dgm:cxn modelId="{CF25F865-AB2C-40B8-85B7-11E9A169CDF5}" type="presParOf" srcId="{B63FD2B3-4835-4BFB-96B8-E904FFE51675}" destId="{61D3C73D-94BB-4063-853F-0A3221CE7187}" srcOrd="0" destOrd="0" presId="urn:microsoft.com/office/officeart/2005/8/layout/list1"/>
    <dgm:cxn modelId="{E0F6539E-9204-4043-BBAB-00F619DEFAE8}" type="presParOf" srcId="{61D3C73D-94BB-4063-853F-0A3221CE7187}" destId="{7AC62DBD-4D8B-4525-898B-25ACECFBB367}" srcOrd="0" destOrd="0" presId="urn:microsoft.com/office/officeart/2005/8/layout/list1"/>
    <dgm:cxn modelId="{54AAA8ED-4A29-48C3-88E0-FE56DF019671}" type="presParOf" srcId="{61D3C73D-94BB-4063-853F-0A3221CE7187}" destId="{72490BFA-4297-4569-B45E-D9C28DC68A74}" srcOrd="1" destOrd="0" presId="urn:microsoft.com/office/officeart/2005/8/layout/list1"/>
    <dgm:cxn modelId="{432F482E-7F62-48EC-84C0-3516AA332C69}" type="presParOf" srcId="{B63FD2B3-4835-4BFB-96B8-E904FFE51675}" destId="{B7E9DAF6-7098-40C3-87C3-BCE148545B93}" srcOrd="1" destOrd="0" presId="urn:microsoft.com/office/officeart/2005/8/layout/list1"/>
    <dgm:cxn modelId="{93287554-ADEE-4C5C-82F8-A98D845FE486}" type="presParOf" srcId="{B63FD2B3-4835-4BFB-96B8-E904FFE51675}" destId="{0F915D02-07A3-4E2D-AC06-DCFE03373CA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0E9ECD-F152-4C2D-B94F-E53B277F2EC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A25B6C5-83BB-49E7-A7E4-26411D94AB4A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Ποινική δικαιοσύνη = μέσο επίσημου κοινωνικού ελέγχου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F37172-1B38-4225-845B-101DB0951FD0}" type="parTrans" cxnId="{14B950C0-A24E-4144-920D-4579572F5432}">
      <dgm:prSet/>
      <dgm:spPr/>
      <dgm:t>
        <a:bodyPr/>
        <a:lstStyle/>
        <a:p>
          <a:endParaRPr lang="en-US"/>
        </a:p>
      </dgm:t>
    </dgm:pt>
    <dgm:pt modelId="{753AA02D-6D57-431A-91F4-61B1A3FF0F58}" type="sibTrans" cxnId="{14B950C0-A24E-4144-920D-4579572F5432}">
      <dgm:prSet/>
      <dgm:spPr/>
      <dgm:t>
        <a:bodyPr/>
        <a:lstStyle/>
        <a:p>
          <a:endParaRPr lang="en-US"/>
        </a:p>
      </dgm:t>
    </dgm:pt>
    <dgm:pt modelId="{5C2A46F7-98E3-4FAA-ADBC-18130255CD3F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Απαραίτητη προϋπόθεση: το έγκλημα να γίνει γνωστό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423BD4-7225-4C66-B3C4-1E44C70FAF83}" type="parTrans" cxnId="{5B38904C-EA86-4863-9AB1-1A3180942225}">
      <dgm:prSet/>
      <dgm:spPr/>
      <dgm:t>
        <a:bodyPr/>
        <a:lstStyle/>
        <a:p>
          <a:endParaRPr lang="en-US"/>
        </a:p>
      </dgm:t>
    </dgm:pt>
    <dgm:pt modelId="{56890A57-B067-4BED-8CD3-DB1371AF13B6}" type="sibTrans" cxnId="{5B38904C-EA86-4863-9AB1-1A3180942225}">
      <dgm:prSet/>
      <dgm:spPr/>
      <dgm:t>
        <a:bodyPr/>
        <a:lstStyle/>
        <a:p>
          <a:endParaRPr lang="en-US"/>
        </a:p>
      </dgm:t>
    </dgm:pt>
    <dgm:pt modelId="{C8ECE7C1-67B1-4889-BC98-EE8BEC22FEEC}">
      <dgm:prSet custT="1"/>
      <dgm:spPr/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Διαδοχικά φιλτραρίσματα: από γνώση → τελική φάση → στιγματισμός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552224-0182-4F23-8EF4-67513AB31971}" type="parTrans" cxnId="{21046A34-ACAD-4C5F-AF6A-6F57A810EE97}">
      <dgm:prSet/>
      <dgm:spPr/>
      <dgm:t>
        <a:bodyPr/>
        <a:lstStyle/>
        <a:p>
          <a:endParaRPr lang="en-US"/>
        </a:p>
      </dgm:t>
    </dgm:pt>
    <dgm:pt modelId="{0C02D731-6BED-4337-938B-CC62CE9891D7}" type="sibTrans" cxnId="{21046A34-ACAD-4C5F-AF6A-6F57A810EE97}">
      <dgm:prSet/>
      <dgm:spPr/>
      <dgm:t>
        <a:bodyPr/>
        <a:lstStyle/>
        <a:p>
          <a:endParaRPr lang="en-US"/>
        </a:p>
      </dgm:t>
    </dgm:pt>
    <dgm:pt modelId="{F1C18EE4-68B2-4A19-804A-0F41C31C69EF}" type="pres">
      <dgm:prSet presAssocID="{C90E9ECD-F152-4C2D-B94F-E53B277F2ECD}" presName="outerComposite" presStyleCnt="0">
        <dgm:presLayoutVars>
          <dgm:chMax val="5"/>
          <dgm:dir/>
          <dgm:resizeHandles val="exact"/>
        </dgm:presLayoutVars>
      </dgm:prSet>
      <dgm:spPr/>
    </dgm:pt>
    <dgm:pt modelId="{42F4FFD4-1ACE-4449-AF44-72B03C67E5A1}" type="pres">
      <dgm:prSet presAssocID="{C90E9ECD-F152-4C2D-B94F-E53B277F2ECD}" presName="dummyMaxCanvas" presStyleCnt="0">
        <dgm:presLayoutVars/>
      </dgm:prSet>
      <dgm:spPr/>
    </dgm:pt>
    <dgm:pt modelId="{657B7224-A0F9-4461-B729-2C35C326660B}" type="pres">
      <dgm:prSet presAssocID="{C90E9ECD-F152-4C2D-B94F-E53B277F2ECD}" presName="ThreeNodes_1" presStyleLbl="node1" presStyleIdx="0" presStyleCnt="3">
        <dgm:presLayoutVars>
          <dgm:bulletEnabled val="1"/>
        </dgm:presLayoutVars>
      </dgm:prSet>
      <dgm:spPr/>
    </dgm:pt>
    <dgm:pt modelId="{613B1BD0-693B-4C28-8B5D-A3B810BD45BD}" type="pres">
      <dgm:prSet presAssocID="{C90E9ECD-F152-4C2D-B94F-E53B277F2ECD}" presName="ThreeNodes_2" presStyleLbl="node1" presStyleIdx="1" presStyleCnt="3">
        <dgm:presLayoutVars>
          <dgm:bulletEnabled val="1"/>
        </dgm:presLayoutVars>
      </dgm:prSet>
      <dgm:spPr/>
    </dgm:pt>
    <dgm:pt modelId="{0825C94C-7735-4F19-B0F8-2438F85A4387}" type="pres">
      <dgm:prSet presAssocID="{C90E9ECD-F152-4C2D-B94F-E53B277F2ECD}" presName="ThreeNodes_3" presStyleLbl="node1" presStyleIdx="2" presStyleCnt="3">
        <dgm:presLayoutVars>
          <dgm:bulletEnabled val="1"/>
        </dgm:presLayoutVars>
      </dgm:prSet>
      <dgm:spPr/>
    </dgm:pt>
    <dgm:pt modelId="{34FE44B7-A6BA-40BA-A9D2-FACCCE35B756}" type="pres">
      <dgm:prSet presAssocID="{C90E9ECD-F152-4C2D-B94F-E53B277F2ECD}" presName="ThreeConn_1-2" presStyleLbl="fgAccFollowNode1" presStyleIdx="0" presStyleCnt="2">
        <dgm:presLayoutVars>
          <dgm:bulletEnabled val="1"/>
        </dgm:presLayoutVars>
      </dgm:prSet>
      <dgm:spPr/>
    </dgm:pt>
    <dgm:pt modelId="{30509AB5-0D9C-4053-807B-D3EB2648A88D}" type="pres">
      <dgm:prSet presAssocID="{C90E9ECD-F152-4C2D-B94F-E53B277F2ECD}" presName="ThreeConn_2-3" presStyleLbl="fgAccFollowNode1" presStyleIdx="1" presStyleCnt="2">
        <dgm:presLayoutVars>
          <dgm:bulletEnabled val="1"/>
        </dgm:presLayoutVars>
      </dgm:prSet>
      <dgm:spPr/>
    </dgm:pt>
    <dgm:pt modelId="{E560C79D-EE33-46A9-B480-1CE378B5A766}" type="pres">
      <dgm:prSet presAssocID="{C90E9ECD-F152-4C2D-B94F-E53B277F2ECD}" presName="ThreeNodes_1_text" presStyleLbl="node1" presStyleIdx="2" presStyleCnt="3">
        <dgm:presLayoutVars>
          <dgm:bulletEnabled val="1"/>
        </dgm:presLayoutVars>
      </dgm:prSet>
      <dgm:spPr/>
    </dgm:pt>
    <dgm:pt modelId="{8AAA09DD-D463-43D5-AD43-4CD27DD293FD}" type="pres">
      <dgm:prSet presAssocID="{C90E9ECD-F152-4C2D-B94F-E53B277F2ECD}" presName="ThreeNodes_2_text" presStyleLbl="node1" presStyleIdx="2" presStyleCnt="3">
        <dgm:presLayoutVars>
          <dgm:bulletEnabled val="1"/>
        </dgm:presLayoutVars>
      </dgm:prSet>
      <dgm:spPr/>
    </dgm:pt>
    <dgm:pt modelId="{C10FFE33-1DC2-4FFC-AABB-38BD418EC09F}" type="pres">
      <dgm:prSet presAssocID="{C90E9ECD-F152-4C2D-B94F-E53B277F2EC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1046A34-ACAD-4C5F-AF6A-6F57A810EE97}" srcId="{C90E9ECD-F152-4C2D-B94F-E53B277F2ECD}" destId="{C8ECE7C1-67B1-4889-BC98-EE8BEC22FEEC}" srcOrd="2" destOrd="0" parTransId="{CB552224-0182-4F23-8EF4-67513AB31971}" sibTransId="{0C02D731-6BED-4337-938B-CC62CE9891D7}"/>
    <dgm:cxn modelId="{40776C39-7A9E-40FC-8087-C2E4C2A63A21}" type="presOf" srcId="{CA25B6C5-83BB-49E7-A7E4-26411D94AB4A}" destId="{E560C79D-EE33-46A9-B480-1CE378B5A766}" srcOrd="1" destOrd="0" presId="urn:microsoft.com/office/officeart/2005/8/layout/vProcess5"/>
    <dgm:cxn modelId="{D38FBB64-9143-48A1-8A6E-42F38D5B62CF}" type="presOf" srcId="{56890A57-B067-4BED-8CD3-DB1371AF13B6}" destId="{30509AB5-0D9C-4053-807B-D3EB2648A88D}" srcOrd="0" destOrd="0" presId="urn:microsoft.com/office/officeart/2005/8/layout/vProcess5"/>
    <dgm:cxn modelId="{5B38904C-EA86-4863-9AB1-1A3180942225}" srcId="{C90E9ECD-F152-4C2D-B94F-E53B277F2ECD}" destId="{5C2A46F7-98E3-4FAA-ADBC-18130255CD3F}" srcOrd="1" destOrd="0" parTransId="{CB423BD4-7225-4C66-B3C4-1E44C70FAF83}" sibTransId="{56890A57-B067-4BED-8CD3-DB1371AF13B6}"/>
    <dgm:cxn modelId="{FA528A56-662C-4E4D-A2F2-538B4315F7C0}" type="presOf" srcId="{753AA02D-6D57-431A-91F4-61B1A3FF0F58}" destId="{34FE44B7-A6BA-40BA-A9D2-FACCCE35B756}" srcOrd="0" destOrd="0" presId="urn:microsoft.com/office/officeart/2005/8/layout/vProcess5"/>
    <dgm:cxn modelId="{8D3C607C-2E21-4F3B-B130-9FE5FF643E25}" type="presOf" srcId="{CA25B6C5-83BB-49E7-A7E4-26411D94AB4A}" destId="{657B7224-A0F9-4461-B729-2C35C326660B}" srcOrd="0" destOrd="0" presId="urn:microsoft.com/office/officeart/2005/8/layout/vProcess5"/>
    <dgm:cxn modelId="{436FAF7F-F332-446F-B025-C3ED3C2BA27C}" type="presOf" srcId="{C90E9ECD-F152-4C2D-B94F-E53B277F2ECD}" destId="{F1C18EE4-68B2-4A19-804A-0F41C31C69EF}" srcOrd="0" destOrd="0" presId="urn:microsoft.com/office/officeart/2005/8/layout/vProcess5"/>
    <dgm:cxn modelId="{2C3A4D9F-354D-4A3A-82FA-ECA5E211101F}" type="presOf" srcId="{5C2A46F7-98E3-4FAA-ADBC-18130255CD3F}" destId="{613B1BD0-693B-4C28-8B5D-A3B810BD45BD}" srcOrd="0" destOrd="0" presId="urn:microsoft.com/office/officeart/2005/8/layout/vProcess5"/>
    <dgm:cxn modelId="{B194CBB0-DF63-403F-A047-C678A41A3C3D}" type="presOf" srcId="{5C2A46F7-98E3-4FAA-ADBC-18130255CD3F}" destId="{8AAA09DD-D463-43D5-AD43-4CD27DD293FD}" srcOrd="1" destOrd="0" presId="urn:microsoft.com/office/officeart/2005/8/layout/vProcess5"/>
    <dgm:cxn modelId="{B253C8B7-5CB3-4C20-8688-FF2D73550915}" type="presOf" srcId="{C8ECE7C1-67B1-4889-BC98-EE8BEC22FEEC}" destId="{0825C94C-7735-4F19-B0F8-2438F85A4387}" srcOrd="0" destOrd="0" presId="urn:microsoft.com/office/officeart/2005/8/layout/vProcess5"/>
    <dgm:cxn modelId="{14B950C0-A24E-4144-920D-4579572F5432}" srcId="{C90E9ECD-F152-4C2D-B94F-E53B277F2ECD}" destId="{CA25B6C5-83BB-49E7-A7E4-26411D94AB4A}" srcOrd="0" destOrd="0" parTransId="{00F37172-1B38-4225-845B-101DB0951FD0}" sibTransId="{753AA02D-6D57-431A-91F4-61B1A3FF0F58}"/>
    <dgm:cxn modelId="{DE04F8C4-5E62-4E79-97E0-80C09E9731FE}" type="presOf" srcId="{C8ECE7C1-67B1-4889-BC98-EE8BEC22FEEC}" destId="{C10FFE33-1DC2-4FFC-AABB-38BD418EC09F}" srcOrd="1" destOrd="0" presId="urn:microsoft.com/office/officeart/2005/8/layout/vProcess5"/>
    <dgm:cxn modelId="{10B4C803-D510-4006-B665-2FB29181351B}" type="presParOf" srcId="{F1C18EE4-68B2-4A19-804A-0F41C31C69EF}" destId="{42F4FFD4-1ACE-4449-AF44-72B03C67E5A1}" srcOrd="0" destOrd="0" presId="urn:microsoft.com/office/officeart/2005/8/layout/vProcess5"/>
    <dgm:cxn modelId="{7772D256-6870-4DB0-AF60-49B3F91BBB5F}" type="presParOf" srcId="{F1C18EE4-68B2-4A19-804A-0F41C31C69EF}" destId="{657B7224-A0F9-4461-B729-2C35C326660B}" srcOrd="1" destOrd="0" presId="urn:microsoft.com/office/officeart/2005/8/layout/vProcess5"/>
    <dgm:cxn modelId="{93DF92BC-E12D-4942-B35C-F2B7AA447FBA}" type="presParOf" srcId="{F1C18EE4-68B2-4A19-804A-0F41C31C69EF}" destId="{613B1BD0-693B-4C28-8B5D-A3B810BD45BD}" srcOrd="2" destOrd="0" presId="urn:microsoft.com/office/officeart/2005/8/layout/vProcess5"/>
    <dgm:cxn modelId="{3813922C-B43E-4A0F-BDE8-B3B992E373A0}" type="presParOf" srcId="{F1C18EE4-68B2-4A19-804A-0F41C31C69EF}" destId="{0825C94C-7735-4F19-B0F8-2438F85A4387}" srcOrd="3" destOrd="0" presId="urn:microsoft.com/office/officeart/2005/8/layout/vProcess5"/>
    <dgm:cxn modelId="{076588B1-1E1D-4964-BF86-6E916027492B}" type="presParOf" srcId="{F1C18EE4-68B2-4A19-804A-0F41C31C69EF}" destId="{34FE44B7-A6BA-40BA-A9D2-FACCCE35B756}" srcOrd="4" destOrd="0" presId="urn:microsoft.com/office/officeart/2005/8/layout/vProcess5"/>
    <dgm:cxn modelId="{AE949237-84BC-47E6-91DF-B45AC9AB9F8F}" type="presParOf" srcId="{F1C18EE4-68B2-4A19-804A-0F41C31C69EF}" destId="{30509AB5-0D9C-4053-807B-D3EB2648A88D}" srcOrd="5" destOrd="0" presId="urn:microsoft.com/office/officeart/2005/8/layout/vProcess5"/>
    <dgm:cxn modelId="{64FE0330-00E1-4FFA-A592-EAFAFB9B2214}" type="presParOf" srcId="{F1C18EE4-68B2-4A19-804A-0F41C31C69EF}" destId="{E560C79D-EE33-46A9-B480-1CE378B5A766}" srcOrd="6" destOrd="0" presId="urn:microsoft.com/office/officeart/2005/8/layout/vProcess5"/>
    <dgm:cxn modelId="{C8DD141E-445B-4B6E-BBA8-946E1669D4A7}" type="presParOf" srcId="{F1C18EE4-68B2-4A19-804A-0F41C31C69EF}" destId="{8AAA09DD-D463-43D5-AD43-4CD27DD293FD}" srcOrd="7" destOrd="0" presId="urn:microsoft.com/office/officeart/2005/8/layout/vProcess5"/>
    <dgm:cxn modelId="{562C691E-3E88-4EBA-8978-540EDF96AC02}" type="presParOf" srcId="{F1C18EE4-68B2-4A19-804A-0F41C31C69EF}" destId="{C10FFE33-1DC2-4FFC-AABB-38BD418EC09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D13B40-D791-426F-BB36-A8EC294105D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DD64FD-20CE-4056-AF1F-F6B7B5D567D8}">
      <dgm:prSet/>
      <dgm:spPr/>
      <dgm:t>
        <a:bodyPr/>
        <a:lstStyle/>
        <a:p>
          <a:r>
            <a:rPr lang="el-GR" b="1" dirty="0">
              <a:latin typeface="Times New Roman" panose="02020603050405020304" pitchFamily="18" charset="0"/>
              <a:cs typeface="Times New Roman" panose="02020603050405020304" pitchFamily="18" charset="0"/>
            </a:rPr>
            <a:t>Α. Η Θεατότητα του Εγκλήματος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5ABD54-D4A9-45F4-A850-2F00EBAEA974}" type="parTrans" cxnId="{1F7ADE1F-1731-40DB-BC4E-AB1547D85DD3}">
      <dgm:prSet/>
      <dgm:spPr/>
      <dgm:t>
        <a:bodyPr/>
        <a:lstStyle/>
        <a:p>
          <a:endParaRPr lang="en-US"/>
        </a:p>
      </dgm:t>
    </dgm:pt>
    <dgm:pt modelId="{842D4276-B754-46B3-9290-B9F62E121F61}" type="sibTrans" cxnId="{1F7ADE1F-1731-40DB-BC4E-AB1547D85DD3}">
      <dgm:prSet/>
      <dgm:spPr/>
      <dgm:t>
        <a:bodyPr/>
        <a:lstStyle/>
        <a:p>
          <a:endParaRPr lang="en-US"/>
        </a:p>
      </dgm:t>
    </dgm:pt>
    <dgm:pt modelId="{B45E9BDE-47C0-4394-ABE4-027088530353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Ορισμός: Πότε το έγκλημα γίνεται αντιληπτό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D865C6-8F21-407C-8778-FCDAB38AD326}" type="parTrans" cxnId="{2B61B1A0-55EB-4B88-963C-53C1A4A63A1B}">
      <dgm:prSet/>
      <dgm:spPr/>
      <dgm:t>
        <a:bodyPr/>
        <a:lstStyle/>
        <a:p>
          <a:endParaRPr lang="en-US"/>
        </a:p>
      </dgm:t>
    </dgm:pt>
    <dgm:pt modelId="{72227D28-43D0-40B7-A8A3-89174C2BC3A4}" type="sibTrans" cxnId="{2B61B1A0-55EB-4B88-963C-53C1A4A63A1B}">
      <dgm:prSet/>
      <dgm:spPr/>
      <dgm:t>
        <a:bodyPr/>
        <a:lstStyle/>
        <a:p>
          <a:endParaRPr lang="en-US"/>
        </a:p>
      </dgm:t>
    </dgm:pt>
    <dgm:pt modelId="{41BA34EE-BD8C-4EC1-95ED-B0EA452228C1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Παράγοντες: τρόπος τέλεσης, χώρος, κοινωνική τάξη δραστών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626478-47C4-4EC2-96E9-4B6B2A491EE2}" type="parTrans" cxnId="{138CF143-AA07-4D71-B89B-6C3714B9FCFA}">
      <dgm:prSet/>
      <dgm:spPr/>
      <dgm:t>
        <a:bodyPr/>
        <a:lstStyle/>
        <a:p>
          <a:endParaRPr lang="en-US"/>
        </a:p>
      </dgm:t>
    </dgm:pt>
    <dgm:pt modelId="{21D4B19A-03D8-46C9-BE23-690933FE6C1E}" type="sibTrans" cxnId="{138CF143-AA07-4D71-B89B-6C3714B9FCFA}">
      <dgm:prSet/>
      <dgm:spPr/>
      <dgm:t>
        <a:bodyPr/>
        <a:lstStyle/>
        <a:p>
          <a:endParaRPr lang="en-US"/>
        </a:p>
      </dgm:t>
    </dgm:pt>
    <dgm:pt modelId="{BE99FDD8-50FC-4AF8-9A69-7FFFD9087362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Δημόσια βίαια εγκλήματα → μεγαλύτερη θεατότητα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2F96E3-BE54-4863-8922-8FB6EC975790}" type="parTrans" cxnId="{6C98BDC6-6603-46DD-BD6E-360470B1F298}">
      <dgm:prSet/>
      <dgm:spPr/>
      <dgm:t>
        <a:bodyPr/>
        <a:lstStyle/>
        <a:p>
          <a:endParaRPr lang="en-US"/>
        </a:p>
      </dgm:t>
    </dgm:pt>
    <dgm:pt modelId="{4240568A-2B27-4ABB-8306-F22A254D90C9}" type="sibTrans" cxnId="{6C98BDC6-6603-46DD-BD6E-360470B1F298}">
      <dgm:prSet/>
      <dgm:spPr/>
      <dgm:t>
        <a:bodyPr/>
        <a:lstStyle/>
        <a:p>
          <a:endParaRPr lang="en-US"/>
        </a:p>
      </dgm:t>
    </dgm:pt>
    <dgm:pt modelId="{CA3EB0CC-449E-41C3-B171-79DD31B8C575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Ιδιωτικά εγκλήματα → χαμηλή θεατότητα → λιγότερες παραπομπές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C7AF48-CB2F-47CB-9E37-BCD1114D7EB1}" type="parTrans" cxnId="{7EB005AF-B6B2-4DA0-BABA-7B637C1CE3A0}">
      <dgm:prSet/>
      <dgm:spPr/>
      <dgm:t>
        <a:bodyPr/>
        <a:lstStyle/>
        <a:p>
          <a:endParaRPr lang="en-US"/>
        </a:p>
      </dgm:t>
    </dgm:pt>
    <dgm:pt modelId="{E881C1D7-BC69-4D97-85DC-B5578B510582}" type="sibTrans" cxnId="{7EB005AF-B6B2-4DA0-BABA-7B637C1CE3A0}">
      <dgm:prSet/>
      <dgm:spPr/>
      <dgm:t>
        <a:bodyPr/>
        <a:lstStyle/>
        <a:p>
          <a:endParaRPr lang="en-US"/>
        </a:p>
      </dgm:t>
    </dgm:pt>
    <dgm:pt modelId="{F060B325-C00D-46B9-88ED-F61DAF642FA6}" type="pres">
      <dgm:prSet presAssocID="{22D13B40-D791-426F-BB36-A8EC294105DC}" presName="outerComposite" presStyleCnt="0">
        <dgm:presLayoutVars>
          <dgm:chMax val="5"/>
          <dgm:dir/>
          <dgm:resizeHandles val="exact"/>
        </dgm:presLayoutVars>
      </dgm:prSet>
      <dgm:spPr/>
    </dgm:pt>
    <dgm:pt modelId="{772480B7-A911-416A-A082-46F359D8D968}" type="pres">
      <dgm:prSet presAssocID="{22D13B40-D791-426F-BB36-A8EC294105DC}" presName="dummyMaxCanvas" presStyleCnt="0">
        <dgm:presLayoutVars/>
      </dgm:prSet>
      <dgm:spPr/>
    </dgm:pt>
    <dgm:pt modelId="{8F405B62-AE56-4884-96D2-27E095594050}" type="pres">
      <dgm:prSet presAssocID="{22D13B40-D791-426F-BB36-A8EC294105DC}" presName="FiveNodes_1" presStyleLbl="node1" presStyleIdx="0" presStyleCnt="5">
        <dgm:presLayoutVars>
          <dgm:bulletEnabled val="1"/>
        </dgm:presLayoutVars>
      </dgm:prSet>
      <dgm:spPr/>
    </dgm:pt>
    <dgm:pt modelId="{7A57645F-4FA5-40AE-818A-82CD93548C52}" type="pres">
      <dgm:prSet presAssocID="{22D13B40-D791-426F-BB36-A8EC294105DC}" presName="FiveNodes_2" presStyleLbl="node1" presStyleIdx="1" presStyleCnt="5">
        <dgm:presLayoutVars>
          <dgm:bulletEnabled val="1"/>
        </dgm:presLayoutVars>
      </dgm:prSet>
      <dgm:spPr/>
    </dgm:pt>
    <dgm:pt modelId="{6F381AE1-4224-4BFF-8932-D5D8B8BB3328}" type="pres">
      <dgm:prSet presAssocID="{22D13B40-D791-426F-BB36-A8EC294105DC}" presName="FiveNodes_3" presStyleLbl="node1" presStyleIdx="2" presStyleCnt="5">
        <dgm:presLayoutVars>
          <dgm:bulletEnabled val="1"/>
        </dgm:presLayoutVars>
      </dgm:prSet>
      <dgm:spPr/>
    </dgm:pt>
    <dgm:pt modelId="{C90F7D18-EAFC-498F-8030-3FFD82B5F18D}" type="pres">
      <dgm:prSet presAssocID="{22D13B40-D791-426F-BB36-A8EC294105DC}" presName="FiveNodes_4" presStyleLbl="node1" presStyleIdx="3" presStyleCnt="5">
        <dgm:presLayoutVars>
          <dgm:bulletEnabled val="1"/>
        </dgm:presLayoutVars>
      </dgm:prSet>
      <dgm:spPr/>
    </dgm:pt>
    <dgm:pt modelId="{3319B0C1-7FCD-46EA-B4DE-A4D75CABD8E9}" type="pres">
      <dgm:prSet presAssocID="{22D13B40-D791-426F-BB36-A8EC294105DC}" presName="FiveNodes_5" presStyleLbl="node1" presStyleIdx="4" presStyleCnt="5">
        <dgm:presLayoutVars>
          <dgm:bulletEnabled val="1"/>
        </dgm:presLayoutVars>
      </dgm:prSet>
      <dgm:spPr/>
    </dgm:pt>
    <dgm:pt modelId="{13A71744-6146-4565-BC17-0AFBD232ED7B}" type="pres">
      <dgm:prSet presAssocID="{22D13B40-D791-426F-BB36-A8EC294105DC}" presName="FiveConn_1-2" presStyleLbl="fgAccFollowNode1" presStyleIdx="0" presStyleCnt="4">
        <dgm:presLayoutVars>
          <dgm:bulletEnabled val="1"/>
        </dgm:presLayoutVars>
      </dgm:prSet>
      <dgm:spPr/>
    </dgm:pt>
    <dgm:pt modelId="{98CC947E-EEF1-47DD-A7CE-E367C57F7DA8}" type="pres">
      <dgm:prSet presAssocID="{22D13B40-D791-426F-BB36-A8EC294105DC}" presName="FiveConn_2-3" presStyleLbl="fgAccFollowNode1" presStyleIdx="1" presStyleCnt="4">
        <dgm:presLayoutVars>
          <dgm:bulletEnabled val="1"/>
        </dgm:presLayoutVars>
      </dgm:prSet>
      <dgm:spPr/>
    </dgm:pt>
    <dgm:pt modelId="{E644CB88-68D2-4F21-9D96-38CD0B43CE6C}" type="pres">
      <dgm:prSet presAssocID="{22D13B40-D791-426F-BB36-A8EC294105DC}" presName="FiveConn_3-4" presStyleLbl="fgAccFollowNode1" presStyleIdx="2" presStyleCnt="4">
        <dgm:presLayoutVars>
          <dgm:bulletEnabled val="1"/>
        </dgm:presLayoutVars>
      </dgm:prSet>
      <dgm:spPr/>
    </dgm:pt>
    <dgm:pt modelId="{D0CC6321-BA45-4069-A7ED-CF456A578821}" type="pres">
      <dgm:prSet presAssocID="{22D13B40-D791-426F-BB36-A8EC294105DC}" presName="FiveConn_4-5" presStyleLbl="fgAccFollowNode1" presStyleIdx="3" presStyleCnt="4">
        <dgm:presLayoutVars>
          <dgm:bulletEnabled val="1"/>
        </dgm:presLayoutVars>
      </dgm:prSet>
      <dgm:spPr/>
    </dgm:pt>
    <dgm:pt modelId="{71858F6A-395A-445F-913E-36FFF1D72892}" type="pres">
      <dgm:prSet presAssocID="{22D13B40-D791-426F-BB36-A8EC294105DC}" presName="FiveNodes_1_text" presStyleLbl="node1" presStyleIdx="4" presStyleCnt="5">
        <dgm:presLayoutVars>
          <dgm:bulletEnabled val="1"/>
        </dgm:presLayoutVars>
      </dgm:prSet>
      <dgm:spPr/>
    </dgm:pt>
    <dgm:pt modelId="{FB29F41C-F9BA-4EB1-BAD5-8BFE1D618BF9}" type="pres">
      <dgm:prSet presAssocID="{22D13B40-D791-426F-BB36-A8EC294105DC}" presName="FiveNodes_2_text" presStyleLbl="node1" presStyleIdx="4" presStyleCnt="5">
        <dgm:presLayoutVars>
          <dgm:bulletEnabled val="1"/>
        </dgm:presLayoutVars>
      </dgm:prSet>
      <dgm:spPr/>
    </dgm:pt>
    <dgm:pt modelId="{97D73671-BAE5-4853-B24C-A5DC1D022305}" type="pres">
      <dgm:prSet presAssocID="{22D13B40-D791-426F-BB36-A8EC294105DC}" presName="FiveNodes_3_text" presStyleLbl="node1" presStyleIdx="4" presStyleCnt="5">
        <dgm:presLayoutVars>
          <dgm:bulletEnabled val="1"/>
        </dgm:presLayoutVars>
      </dgm:prSet>
      <dgm:spPr/>
    </dgm:pt>
    <dgm:pt modelId="{73D572C2-9ACF-4581-9B93-6EE3669D35CD}" type="pres">
      <dgm:prSet presAssocID="{22D13B40-D791-426F-BB36-A8EC294105DC}" presName="FiveNodes_4_text" presStyleLbl="node1" presStyleIdx="4" presStyleCnt="5">
        <dgm:presLayoutVars>
          <dgm:bulletEnabled val="1"/>
        </dgm:presLayoutVars>
      </dgm:prSet>
      <dgm:spPr/>
    </dgm:pt>
    <dgm:pt modelId="{A2293689-74DD-44D8-AE57-7CB1FBBAF3D6}" type="pres">
      <dgm:prSet presAssocID="{22D13B40-D791-426F-BB36-A8EC294105D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9951C09-2701-4BBC-942B-19B414EC0E25}" type="presOf" srcId="{41BA34EE-BD8C-4EC1-95ED-B0EA452228C1}" destId="{6F381AE1-4224-4BFF-8932-D5D8B8BB3328}" srcOrd="0" destOrd="0" presId="urn:microsoft.com/office/officeart/2005/8/layout/vProcess5"/>
    <dgm:cxn modelId="{6C999410-2252-44F4-B4E7-B0EFF69660E8}" type="presOf" srcId="{89DD64FD-20CE-4056-AF1F-F6B7B5D567D8}" destId="{71858F6A-395A-445F-913E-36FFF1D72892}" srcOrd="1" destOrd="0" presId="urn:microsoft.com/office/officeart/2005/8/layout/vProcess5"/>
    <dgm:cxn modelId="{1F7ADE1F-1731-40DB-BC4E-AB1547D85DD3}" srcId="{22D13B40-D791-426F-BB36-A8EC294105DC}" destId="{89DD64FD-20CE-4056-AF1F-F6B7B5D567D8}" srcOrd="0" destOrd="0" parTransId="{155ABD54-D4A9-45F4-A850-2F00EBAEA974}" sibTransId="{842D4276-B754-46B3-9290-B9F62E121F61}"/>
    <dgm:cxn modelId="{52E05930-D8E9-456C-BB6F-1EF072BCDCCA}" type="presOf" srcId="{4240568A-2B27-4ABB-8306-F22A254D90C9}" destId="{D0CC6321-BA45-4069-A7ED-CF456A578821}" srcOrd="0" destOrd="0" presId="urn:microsoft.com/office/officeart/2005/8/layout/vProcess5"/>
    <dgm:cxn modelId="{7BEE9C3C-C357-4B5F-8F06-9B2E7BCE036E}" type="presOf" srcId="{CA3EB0CC-449E-41C3-B171-79DD31B8C575}" destId="{A2293689-74DD-44D8-AE57-7CB1FBBAF3D6}" srcOrd="1" destOrd="0" presId="urn:microsoft.com/office/officeart/2005/8/layout/vProcess5"/>
    <dgm:cxn modelId="{1B36FA3E-189B-4E99-AD9D-34506719BE70}" type="presOf" srcId="{41BA34EE-BD8C-4EC1-95ED-B0EA452228C1}" destId="{97D73671-BAE5-4853-B24C-A5DC1D022305}" srcOrd="1" destOrd="0" presId="urn:microsoft.com/office/officeart/2005/8/layout/vProcess5"/>
    <dgm:cxn modelId="{5A6C9A5C-B65A-46EB-9249-117FED855573}" type="presOf" srcId="{BE99FDD8-50FC-4AF8-9A69-7FFFD9087362}" destId="{73D572C2-9ACF-4581-9B93-6EE3669D35CD}" srcOrd="1" destOrd="0" presId="urn:microsoft.com/office/officeart/2005/8/layout/vProcess5"/>
    <dgm:cxn modelId="{ABED7F42-08F9-4CFE-B59C-8038BA2CE0B2}" type="presOf" srcId="{72227D28-43D0-40B7-A8A3-89174C2BC3A4}" destId="{98CC947E-EEF1-47DD-A7CE-E367C57F7DA8}" srcOrd="0" destOrd="0" presId="urn:microsoft.com/office/officeart/2005/8/layout/vProcess5"/>
    <dgm:cxn modelId="{138CF143-AA07-4D71-B89B-6C3714B9FCFA}" srcId="{22D13B40-D791-426F-BB36-A8EC294105DC}" destId="{41BA34EE-BD8C-4EC1-95ED-B0EA452228C1}" srcOrd="2" destOrd="0" parTransId="{76626478-47C4-4EC2-96E9-4B6B2A491EE2}" sibTransId="{21D4B19A-03D8-46C9-BE23-690933FE6C1E}"/>
    <dgm:cxn modelId="{0F616F6B-1788-48D9-9DA5-C0168D7A1FC4}" type="presOf" srcId="{21D4B19A-03D8-46C9-BE23-690933FE6C1E}" destId="{E644CB88-68D2-4F21-9D96-38CD0B43CE6C}" srcOrd="0" destOrd="0" presId="urn:microsoft.com/office/officeart/2005/8/layout/vProcess5"/>
    <dgm:cxn modelId="{D36EE954-8F3E-4C4A-B7B0-2DD7F6F371B8}" type="presOf" srcId="{89DD64FD-20CE-4056-AF1F-F6B7B5D567D8}" destId="{8F405B62-AE56-4884-96D2-27E095594050}" srcOrd="0" destOrd="0" presId="urn:microsoft.com/office/officeart/2005/8/layout/vProcess5"/>
    <dgm:cxn modelId="{2B61B1A0-55EB-4B88-963C-53C1A4A63A1B}" srcId="{22D13B40-D791-426F-BB36-A8EC294105DC}" destId="{B45E9BDE-47C0-4394-ABE4-027088530353}" srcOrd="1" destOrd="0" parTransId="{B7D865C6-8F21-407C-8778-FCDAB38AD326}" sibTransId="{72227D28-43D0-40B7-A8A3-89174C2BC3A4}"/>
    <dgm:cxn modelId="{30FD63A4-21E1-4F60-9840-E2E72C814598}" type="presOf" srcId="{842D4276-B754-46B3-9290-B9F62E121F61}" destId="{13A71744-6146-4565-BC17-0AFBD232ED7B}" srcOrd="0" destOrd="0" presId="urn:microsoft.com/office/officeart/2005/8/layout/vProcess5"/>
    <dgm:cxn modelId="{7EB005AF-B6B2-4DA0-BABA-7B637C1CE3A0}" srcId="{22D13B40-D791-426F-BB36-A8EC294105DC}" destId="{CA3EB0CC-449E-41C3-B171-79DD31B8C575}" srcOrd="4" destOrd="0" parTransId="{D8C7AF48-CB2F-47CB-9E37-BCD1114D7EB1}" sibTransId="{E881C1D7-BC69-4D97-85DC-B5578B510582}"/>
    <dgm:cxn modelId="{847F61B4-67CA-4C17-A910-53245668E531}" type="presOf" srcId="{CA3EB0CC-449E-41C3-B171-79DD31B8C575}" destId="{3319B0C1-7FCD-46EA-B4DE-A4D75CABD8E9}" srcOrd="0" destOrd="0" presId="urn:microsoft.com/office/officeart/2005/8/layout/vProcess5"/>
    <dgm:cxn modelId="{1CDF88C4-C7B2-4943-874C-42819C499969}" type="presOf" srcId="{22D13B40-D791-426F-BB36-A8EC294105DC}" destId="{F060B325-C00D-46B9-88ED-F61DAF642FA6}" srcOrd="0" destOrd="0" presId="urn:microsoft.com/office/officeart/2005/8/layout/vProcess5"/>
    <dgm:cxn modelId="{6C98BDC6-6603-46DD-BD6E-360470B1F298}" srcId="{22D13B40-D791-426F-BB36-A8EC294105DC}" destId="{BE99FDD8-50FC-4AF8-9A69-7FFFD9087362}" srcOrd="3" destOrd="0" parTransId="{BE2F96E3-BE54-4863-8922-8FB6EC975790}" sibTransId="{4240568A-2B27-4ABB-8306-F22A254D90C9}"/>
    <dgm:cxn modelId="{0B51B8CA-AB30-439C-9EAA-65068532983B}" type="presOf" srcId="{B45E9BDE-47C0-4394-ABE4-027088530353}" destId="{FB29F41C-F9BA-4EB1-BAD5-8BFE1D618BF9}" srcOrd="1" destOrd="0" presId="urn:microsoft.com/office/officeart/2005/8/layout/vProcess5"/>
    <dgm:cxn modelId="{4203FDDE-6A16-4E4E-8CD3-7DB1CD2B1092}" type="presOf" srcId="{B45E9BDE-47C0-4394-ABE4-027088530353}" destId="{7A57645F-4FA5-40AE-818A-82CD93548C52}" srcOrd="0" destOrd="0" presId="urn:microsoft.com/office/officeart/2005/8/layout/vProcess5"/>
    <dgm:cxn modelId="{34A712F7-C22D-4A54-B58F-B860D2D011DC}" type="presOf" srcId="{BE99FDD8-50FC-4AF8-9A69-7FFFD9087362}" destId="{C90F7D18-EAFC-498F-8030-3FFD82B5F18D}" srcOrd="0" destOrd="0" presId="urn:microsoft.com/office/officeart/2005/8/layout/vProcess5"/>
    <dgm:cxn modelId="{07CAC58D-1F06-4258-8CBB-4B31A5F4516D}" type="presParOf" srcId="{F060B325-C00D-46B9-88ED-F61DAF642FA6}" destId="{772480B7-A911-416A-A082-46F359D8D968}" srcOrd="0" destOrd="0" presId="urn:microsoft.com/office/officeart/2005/8/layout/vProcess5"/>
    <dgm:cxn modelId="{09CA7F72-6C21-4E95-896E-8159B8FB5E72}" type="presParOf" srcId="{F060B325-C00D-46B9-88ED-F61DAF642FA6}" destId="{8F405B62-AE56-4884-96D2-27E095594050}" srcOrd="1" destOrd="0" presId="urn:microsoft.com/office/officeart/2005/8/layout/vProcess5"/>
    <dgm:cxn modelId="{5B4AF962-FA13-4009-B054-AFE8F3D2C98B}" type="presParOf" srcId="{F060B325-C00D-46B9-88ED-F61DAF642FA6}" destId="{7A57645F-4FA5-40AE-818A-82CD93548C52}" srcOrd="2" destOrd="0" presId="urn:microsoft.com/office/officeart/2005/8/layout/vProcess5"/>
    <dgm:cxn modelId="{0A3A399E-668E-4E51-B98B-4397F0CE4CB3}" type="presParOf" srcId="{F060B325-C00D-46B9-88ED-F61DAF642FA6}" destId="{6F381AE1-4224-4BFF-8932-D5D8B8BB3328}" srcOrd="3" destOrd="0" presId="urn:microsoft.com/office/officeart/2005/8/layout/vProcess5"/>
    <dgm:cxn modelId="{C1CCB075-1EB4-44D4-AD6F-32D7D02E307B}" type="presParOf" srcId="{F060B325-C00D-46B9-88ED-F61DAF642FA6}" destId="{C90F7D18-EAFC-498F-8030-3FFD82B5F18D}" srcOrd="4" destOrd="0" presId="urn:microsoft.com/office/officeart/2005/8/layout/vProcess5"/>
    <dgm:cxn modelId="{C289A20A-D646-481D-A254-F7F65E91809F}" type="presParOf" srcId="{F060B325-C00D-46B9-88ED-F61DAF642FA6}" destId="{3319B0C1-7FCD-46EA-B4DE-A4D75CABD8E9}" srcOrd="5" destOrd="0" presId="urn:microsoft.com/office/officeart/2005/8/layout/vProcess5"/>
    <dgm:cxn modelId="{B054F16C-3921-4760-8E51-947957181807}" type="presParOf" srcId="{F060B325-C00D-46B9-88ED-F61DAF642FA6}" destId="{13A71744-6146-4565-BC17-0AFBD232ED7B}" srcOrd="6" destOrd="0" presId="urn:microsoft.com/office/officeart/2005/8/layout/vProcess5"/>
    <dgm:cxn modelId="{B6A42E2D-A210-4D19-B680-3D9DB80514E8}" type="presParOf" srcId="{F060B325-C00D-46B9-88ED-F61DAF642FA6}" destId="{98CC947E-EEF1-47DD-A7CE-E367C57F7DA8}" srcOrd="7" destOrd="0" presId="urn:microsoft.com/office/officeart/2005/8/layout/vProcess5"/>
    <dgm:cxn modelId="{D0D93A10-2E0D-4AB1-B111-E921D7900D08}" type="presParOf" srcId="{F060B325-C00D-46B9-88ED-F61DAF642FA6}" destId="{E644CB88-68D2-4F21-9D96-38CD0B43CE6C}" srcOrd="8" destOrd="0" presId="urn:microsoft.com/office/officeart/2005/8/layout/vProcess5"/>
    <dgm:cxn modelId="{04628A6E-B401-49F2-A683-9C996A63BA86}" type="presParOf" srcId="{F060B325-C00D-46B9-88ED-F61DAF642FA6}" destId="{D0CC6321-BA45-4069-A7ED-CF456A578821}" srcOrd="9" destOrd="0" presId="urn:microsoft.com/office/officeart/2005/8/layout/vProcess5"/>
    <dgm:cxn modelId="{F47DF321-9544-44F6-BC74-B6AEDE2E52D7}" type="presParOf" srcId="{F060B325-C00D-46B9-88ED-F61DAF642FA6}" destId="{71858F6A-395A-445F-913E-36FFF1D72892}" srcOrd="10" destOrd="0" presId="urn:microsoft.com/office/officeart/2005/8/layout/vProcess5"/>
    <dgm:cxn modelId="{1411A6D8-EAF4-4444-AC25-C02DF244B176}" type="presParOf" srcId="{F060B325-C00D-46B9-88ED-F61DAF642FA6}" destId="{FB29F41C-F9BA-4EB1-BAD5-8BFE1D618BF9}" srcOrd="11" destOrd="0" presId="urn:microsoft.com/office/officeart/2005/8/layout/vProcess5"/>
    <dgm:cxn modelId="{B5CFC466-7164-4921-BFF6-ED3C54AB653B}" type="presParOf" srcId="{F060B325-C00D-46B9-88ED-F61DAF642FA6}" destId="{97D73671-BAE5-4853-B24C-A5DC1D022305}" srcOrd="12" destOrd="0" presId="urn:microsoft.com/office/officeart/2005/8/layout/vProcess5"/>
    <dgm:cxn modelId="{5A35C819-0081-4BEF-AB94-21EDE5F42668}" type="presParOf" srcId="{F060B325-C00D-46B9-88ED-F61DAF642FA6}" destId="{73D572C2-9ACF-4581-9B93-6EE3669D35CD}" srcOrd="13" destOrd="0" presId="urn:microsoft.com/office/officeart/2005/8/layout/vProcess5"/>
    <dgm:cxn modelId="{D0788589-3FB7-4032-81ED-F4DD27192DFD}" type="presParOf" srcId="{F060B325-C00D-46B9-88ED-F61DAF642FA6}" destId="{A2293689-74DD-44D8-AE57-7CB1FBBAF3D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CFD3F-2F06-4CCF-AB53-D30EE9A83954}">
      <dsp:nvSpPr>
        <dsp:cNvPr id="0" name=""/>
        <dsp:cNvSpPr/>
      </dsp:nvSpPr>
      <dsp:spPr>
        <a:xfrm>
          <a:off x="0" y="13240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1881E0-D847-4BCC-94BC-823F63BAA1DE}">
      <dsp:nvSpPr>
        <dsp:cNvPr id="0" name=""/>
        <dsp:cNvSpPr/>
      </dsp:nvSpPr>
      <dsp:spPr>
        <a:xfrm>
          <a:off x="313055" y="1028837"/>
          <a:ext cx="4382770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Αναπληρωτής καθηγητής Εγκληματολογίας στο Πάντειο</a:t>
          </a:r>
          <a:endParaRPr lang="en-US" sz="2000" kern="1200"/>
        </a:p>
      </dsp:txBody>
      <dsp:txXfrm>
        <a:off x="341876" y="1057658"/>
        <a:ext cx="4325128" cy="532758"/>
      </dsp:txXfrm>
    </dsp:sp>
    <dsp:sp modelId="{3B19DCF4-8FE6-43A2-A2FB-B6540FDAAD80}">
      <dsp:nvSpPr>
        <dsp:cNvPr id="0" name=""/>
        <dsp:cNvSpPr/>
      </dsp:nvSpPr>
      <dsp:spPr>
        <a:xfrm>
          <a:off x="0" y="22312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7813"/>
              <a:satOff val="4346"/>
              <a:lumOff val="-34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E7DD76-D22A-4439-9197-D630E4DA0B42}">
      <dsp:nvSpPr>
        <dsp:cNvPr id="0" name=""/>
        <dsp:cNvSpPr/>
      </dsp:nvSpPr>
      <dsp:spPr>
        <a:xfrm>
          <a:off x="313055" y="1936037"/>
          <a:ext cx="4382770" cy="590400"/>
        </a:xfrm>
        <a:prstGeom prst="roundRect">
          <a:avLst/>
        </a:prstGeom>
        <a:gradFill rotWithShape="0">
          <a:gsLst>
            <a:gs pos="0">
              <a:schemeClr val="accent2">
                <a:hueOff val="37813"/>
                <a:satOff val="4346"/>
                <a:lumOff val="-346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7813"/>
                <a:satOff val="4346"/>
                <a:lumOff val="-346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7813"/>
                <a:satOff val="4346"/>
                <a:lumOff val="-346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Σπουδές: Νομική ΕΚΠΑ – Μεταπτυχιακά στο Παρίσι</a:t>
          </a:r>
          <a:endParaRPr lang="en-US" sz="2000" kern="1200"/>
        </a:p>
      </dsp:txBody>
      <dsp:txXfrm>
        <a:off x="341876" y="1964858"/>
        <a:ext cx="4325128" cy="532758"/>
      </dsp:txXfrm>
    </dsp:sp>
    <dsp:sp modelId="{79BAA209-2C78-4A13-8EFB-F69B425E7861}">
      <dsp:nvSpPr>
        <dsp:cNvPr id="0" name=""/>
        <dsp:cNvSpPr/>
      </dsp:nvSpPr>
      <dsp:spPr>
        <a:xfrm>
          <a:off x="0" y="31384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5626"/>
              <a:satOff val="8693"/>
              <a:lumOff val="-69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EDC5B7-B100-4C1A-91A4-F1EBD1D838BB}">
      <dsp:nvSpPr>
        <dsp:cNvPr id="0" name=""/>
        <dsp:cNvSpPr/>
      </dsp:nvSpPr>
      <dsp:spPr>
        <a:xfrm>
          <a:off x="313055" y="2843237"/>
          <a:ext cx="4382770" cy="590400"/>
        </a:xfrm>
        <a:prstGeom prst="roundRect">
          <a:avLst/>
        </a:prstGeom>
        <a:gradFill rotWithShape="0">
          <a:gsLst>
            <a:gs pos="0">
              <a:schemeClr val="accent2">
                <a:hueOff val="75626"/>
                <a:satOff val="8693"/>
                <a:lumOff val="-692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75626"/>
                <a:satOff val="8693"/>
                <a:lumOff val="-692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75626"/>
                <a:satOff val="8693"/>
                <a:lumOff val="-692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Συμμετοχές: ΟΗΕ, Ε.Κ.Κ.Ε., Διεθνής Εταιρεία Εγκληματολογίας</a:t>
          </a:r>
          <a:endParaRPr lang="en-US" sz="2000" kern="1200"/>
        </a:p>
      </dsp:txBody>
      <dsp:txXfrm>
        <a:off x="341876" y="2872058"/>
        <a:ext cx="4325128" cy="532758"/>
      </dsp:txXfrm>
    </dsp:sp>
    <dsp:sp modelId="{24254537-59C6-448E-B5F1-95DAEBFB9D2C}">
      <dsp:nvSpPr>
        <dsp:cNvPr id="0" name=""/>
        <dsp:cNvSpPr/>
      </dsp:nvSpPr>
      <dsp:spPr>
        <a:xfrm>
          <a:off x="0" y="40456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3439"/>
              <a:satOff val="13039"/>
              <a:lumOff val="-10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DAE450-E1DA-466D-A1F3-F89863A43031}">
      <dsp:nvSpPr>
        <dsp:cNvPr id="0" name=""/>
        <dsp:cNvSpPr/>
      </dsp:nvSpPr>
      <dsp:spPr>
        <a:xfrm>
          <a:off x="313055" y="3750437"/>
          <a:ext cx="4382770" cy="590400"/>
        </a:xfrm>
        <a:prstGeom prst="roundRect">
          <a:avLst/>
        </a:prstGeom>
        <a:gradFill rotWithShape="0">
          <a:gsLst>
            <a:gs pos="0">
              <a:schemeClr val="accent2">
                <a:hueOff val="113439"/>
                <a:satOff val="13039"/>
                <a:lumOff val="-1039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13439"/>
                <a:satOff val="13039"/>
                <a:lumOff val="-1039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13439"/>
                <a:satOff val="13039"/>
                <a:lumOff val="-1039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Απεβίωσε το 1986, ηλικία 49 ετών</a:t>
          </a:r>
          <a:endParaRPr lang="en-US" sz="2000" kern="1200"/>
        </a:p>
      </dsp:txBody>
      <dsp:txXfrm>
        <a:off x="341876" y="3779258"/>
        <a:ext cx="4325128" cy="5327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72778-BF4C-486C-90E0-9356914A42A2}">
      <dsp:nvSpPr>
        <dsp:cNvPr id="0" name=""/>
        <dsp:cNvSpPr/>
      </dsp:nvSpPr>
      <dsp:spPr>
        <a:xfrm>
          <a:off x="2905" y="2695"/>
          <a:ext cx="3286122" cy="129637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Γενική Θεώρηση της Αναδόμησης: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89" y="65979"/>
        <a:ext cx="3159554" cy="1169808"/>
      </dsp:txXfrm>
    </dsp:sp>
    <dsp:sp modelId="{7EF9EC2D-2C40-4F93-AD9B-2FE154FC51D0}">
      <dsp:nvSpPr>
        <dsp:cNvPr id="0" name=""/>
        <dsp:cNvSpPr/>
      </dsp:nvSpPr>
      <dsp:spPr>
        <a:xfrm>
          <a:off x="2905" y="1363890"/>
          <a:ext cx="4715401" cy="1296376"/>
        </a:xfrm>
        <a:prstGeom prst="roundRect">
          <a:avLst/>
        </a:prstGeom>
        <a:gradFill rotWithShape="0">
          <a:gsLst>
            <a:gs pos="0">
              <a:schemeClr val="accent5">
                <a:hueOff val="2003568"/>
                <a:satOff val="-8793"/>
                <a:lumOff val="261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2003568"/>
                <a:satOff val="-8793"/>
                <a:lumOff val="261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2003568"/>
                <a:satOff val="-8793"/>
                <a:lumOff val="261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έγκλημα «μεταμορφώνεται» στη διαδικασία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89" y="1427174"/>
        <a:ext cx="4588833" cy="1169808"/>
      </dsp:txXfrm>
    </dsp:sp>
    <dsp:sp modelId="{748B2640-3FB3-46ED-B9B4-FFE0636C53DE}">
      <dsp:nvSpPr>
        <dsp:cNvPr id="0" name=""/>
        <dsp:cNvSpPr/>
      </dsp:nvSpPr>
      <dsp:spPr>
        <a:xfrm>
          <a:off x="2905" y="2725086"/>
          <a:ext cx="5445703" cy="1296376"/>
        </a:xfrm>
        <a:prstGeom prst="roundRect">
          <a:avLst/>
        </a:prstGeom>
        <a:gradFill rotWithShape="0">
          <a:gsLst>
            <a:gs pos="0">
              <a:schemeClr val="accent5">
                <a:hueOff val="4007135"/>
                <a:satOff val="-17587"/>
                <a:lumOff val="522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4007135"/>
                <a:satOff val="-17587"/>
                <a:lumOff val="522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4007135"/>
                <a:satOff val="-17587"/>
                <a:lumOff val="522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Αποβάλλονται επουσιώδη στοιχεία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89" y="2788370"/>
        <a:ext cx="5319135" cy="1169808"/>
      </dsp:txXfrm>
    </dsp:sp>
    <dsp:sp modelId="{1D5F66D2-5957-4160-A9F6-6F666AB631D3}">
      <dsp:nvSpPr>
        <dsp:cNvPr id="0" name=""/>
        <dsp:cNvSpPr/>
      </dsp:nvSpPr>
      <dsp:spPr>
        <a:xfrm>
          <a:off x="2905" y="4086281"/>
          <a:ext cx="5949846" cy="1296376"/>
        </a:xfrm>
        <a:prstGeom prst="roundRect">
          <a:avLst/>
        </a:prstGeom>
        <a:gradFill rotWithShape="0">
          <a:gsLst>
            <a:gs pos="0">
              <a:schemeClr val="accent5">
                <a:hueOff val="6010703"/>
                <a:satOff val="-26380"/>
                <a:lumOff val="784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6010703"/>
                <a:satOff val="-26380"/>
                <a:lumOff val="784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6010703"/>
                <a:satOff val="-26380"/>
                <a:lumOff val="784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Σύστημα διαδοχικών επιλογών και φιλτραρισμάτων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89" y="4149565"/>
        <a:ext cx="5823278" cy="11698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E621E-4FD6-4A38-84E2-2A82ED426707}">
      <dsp:nvSpPr>
        <dsp:cNvPr id="0" name=""/>
        <dsp:cNvSpPr/>
      </dsp:nvSpPr>
      <dsp:spPr>
        <a:xfrm>
          <a:off x="0" y="264391"/>
          <a:ext cx="10830641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DF903-55B9-4F49-AC8E-366479FC2175}">
      <dsp:nvSpPr>
        <dsp:cNvPr id="0" name=""/>
        <dsp:cNvSpPr/>
      </dsp:nvSpPr>
      <dsp:spPr>
        <a:xfrm>
          <a:off x="541532" y="28231"/>
          <a:ext cx="75814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Αστυνομική Φάση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589" y="51288"/>
        <a:ext cx="7535334" cy="426206"/>
      </dsp:txXfrm>
    </dsp:sp>
    <dsp:sp modelId="{F66A0710-83C8-45E5-8A3A-BEB926A17306}">
      <dsp:nvSpPr>
        <dsp:cNvPr id="0" name=""/>
        <dsp:cNvSpPr/>
      </dsp:nvSpPr>
      <dsp:spPr>
        <a:xfrm>
          <a:off x="0" y="990151"/>
          <a:ext cx="10830641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3FC0A1-2A24-403D-A9CA-F3C2FDCDE07C}">
      <dsp:nvSpPr>
        <dsp:cNvPr id="0" name=""/>
        <dsp:cNvSpPr/>
      </dsp:nvSpPr>
      <dsp:spPr>
        <a:xfrm>
          <a:off x="541532" y="753991"/>
          <a:ext cx="75814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Επίσημα: υποχρεωτική επέμβαση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589" y="777048"/>
        <a:ext cx="7535334" cy="426206"/>
      </dsp:txXfrm>
    </dsp:sp>
    <dsp:sp modelId="{411F7EA6-9F9D-4259-A8B6-AB98A63E4B7B}">
      <dsp:nvSpPr>
        <dsp:cNvPr id="0" name=""/>
        <dsp:cNvSpPr/>
      </dsp:nvSpPr>
      <dsp:spPr>
        <a:xfrm>
          <a:off x="0" y="1715911"/>
          <a:ext cx="10830641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DE44D-8CE1-4BD1-804F-4CF909F9DD09}">
      <dsp:nvSpPr>
        <dsp:cNvPr id="0" name=""/>
        <dsp:cNvSpPr/>
      </dsp:nvSpPr>
      <dsp:spPr>
        <a:xfrm>
          <a:off x="541532" y="1479751"/>
          <a:ext cx="75814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Πραγματικότητα: διακριτική ευχέρεια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589" y="1502808"/>
        <a:ext cx="7535334" cy="426206"/>
      </dsp:txXfrm>
    </dsp:sp>
    <dsp:sp modelId="{D2ACA606-48AC-4D1F-AD50-2727969027AD}">
      <dsp:nvSpPr>
        <dsp:cNvPr id="0" name=""/>
        <dsp:cNvSpPr/>
      </dsp:nvSpPr>
      <dsp:spPr>
        <a:xfrm>
          <a:off x="0" y="2441671"/>
          <a:ext cx="10830641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C3C6E1-501B-4CB7-A6B7-E52683008106}">
      <dsp:nvSpPr>
        <dsp:cNvPr id="0" name=""/>
        <dsp:cNvSpPr/>
      </dsp:nvSpPr>
      <dsp:spPr>
        <a:xfrm>
          <a:off x="541532" y="2205511"/>
          <a:ext cx="75814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Υπερφόρτωση με υποθέσεις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589" y="2228568"/>
        <a:ext cx="7535334" cy="426206"/>
      </dsp:txXfrm>
    </dsp:sp>
    <dsp:sp modelId="{11CC12FB-C844-45F5-A07C-DDD429EEE7B3}">
      <dsp:nvSpPr>
        <dsp:cNvPr id="0" name=""/>
        <dsp:cNvSpPr/>
      </dsp:nvSpPr>
      <dsp:spPr>
        <a:xfrm>
          <a:off x="0" y="3167431"/>
          <a:ext cx="10830641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0C44A2-76A4-4249-9DCE-749A39B98BBF}">
      <dsp:nvSpPr>
        <dsp:cNvPr id="0" name=""/>
        <dsp:cNvSpPr/>
      </dsp:nvSpPr>
      <dsp:spPr>
        <a:xfrm>
          <a:off x="541532" y="2931271"/>
          <a:ext cx="75814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Εστίαση στα εγκλήματα των κατώτερων κοινωνικών τάξεων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589" y="2954328"/>
        <a:ext cx="7535334" cy="4262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246AE-D1B3-4E54-926A-FBDF41AD9418}">
      <dsp:nvSpPr>
        <dsp:cNvPr id="0" name=""/>
        <dsp:cNvSpPr/>
      </dsp:nvSpPr>
      <dsp:spPr>
        <a:xfrm>
          <a:off x="0" y="385"/>
          <a:ext cx="94334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17753-F632-40C0-AE50-C140AFF1DFBB}">
      <dsp:nvSpPr>
        <dsp:cNvPr id="0" name=""/>
        <dsp:cNvSpPr/>
      </dsp:nvSpPr>
      <dsp:spPr>
        <a:xfrm>
          <a:off x="0" y="385"/>
          <a:ext cx="9433453" cy="63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Φάση Ποινικής Δίωξης (Εισαγγελέας):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85"/>
        <a:ext cx="9433453" cy="631977"/>
      </dsp:txXfrm>
    </dsp:sp>
    <dsp:sp modelId="{84776EFE-5FA9-446D-A070-37D889C9FAFF}">
      <dsp:nvSpPr>
        <dsp:cNvPr id="0" name=""/>
        <dsp:cNvSpPr/>
      </dsp:nvSpPr>
      <dsp:spPr>
        <a:xfrm>
          <a:off x="0" y="632363"/>
          <a:ext cx="943345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C4ED9-4353-4BFA-9304-9C237F75F56E}">
      <dsp:nvSpPr>
        <dsp:cNvPr id="0" name=""/>
        <dsp:cNvSpPr/>
      </dsp:nvSpPr>
      <dsp:spPr>
        <a:xfrm>
          <a:off x="0" y="632363"/>
          <a:ext cx="9433453" cy="63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Αρχές σκοπιμότητας και νομιμότητας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32363"/>
        <a:ext cx="9433453" cy="631977"/>
      </dsp:txXfrm>
    </dsp:sp>
    <dsp:sp modelId="{F42CF212-3BDE-43CA-A2DC-9A24689A7FD6}">
      <dsp:nvSpPr>
        <dsp:cNvPr id="0" name=""/>
        <dsp:cNvSpPr/>
      </dsp:nvSpPr>
      <dsp:spPr>
        <a:xfrm>
          <a:off x="0" y="1264341"/>
          <a:ext cx="94334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A022D-FC30-40A4-BE13-2313BC004EFD}">
      <dsp:nvSpPr>
        <dsp:cNvPr id="0" name=""/>
        <dsp:cNvSpPr/>
      </dsp:nvSpPr>
      <dsp:spPr>
        <a:xfrm>
          <a:off x="0" y="1264341"/>
          <a:ext cx="9433453" cy="63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Σημαντικά στοιχεία: κοινωνική τάξη υπόποπτου και νομική υποστήριξη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64341"/>
        <a:ext cx="9433453" cy="631977"/>
      </dsp:txXfrm>
    </dsp:sp>
    <dsp:sp modelId="{35661203-2B13-4FE9-8F62-F5D2503913B0}">
      <dsp:nvSpPr>
        <dsp:cNvPr id="0" name=""/>
        <dsp:cNvSpPr/>
      </dsp:nvSpPr>
      <dsp:spPr>
        <a:xfrm>
          <a:off x="0" y="1896319"/>
          <a:ext cx="943345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9C612-55CD-4915-99B4-A53EB284C303}">
      <dsp:nvSpPr>
        <dsp:cNvPr id="0" name=""/>
        <dsp:cNvSpPr/>
      </dsp:nvSpPr>
      <dsp:spPr>
        <a:xfrm>
          <a:off x="0" y="1896319"/>
          <a:ext cx="9433453" cy="63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Ομολογία και παρουσία χωρίς συνήγορο → καθοριστικός ρόλος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96319"/>
        <a:ext cx="9433453" cy="631977"/>
      </dsp:txXfrm>
    </dsp:sp>
    <dsp:sp modelId="{7AC7E8C2-6928-4BD5-AF2C-40D830D91895}">
      <dsp:nvSpPr>
        <dsp:cNvPr id="0" name=""/>
        <dsp:cNvSpPr/>
      </dsp:nvSpPr>
      <dsp:spPr>
        <a:xfrm>
          <a:off x="0" y="2528297"/>
          <a:ext cx="943345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0FAD4-8436-4B1F-8533-17853B465184}">
      <dsp:nvSpPr>
        <dsp:cNvPr id="0" name=""/>
        <dsp:cNvSpPr/>
      </dsp:nvSpPr>
      <dsp:spPr>
        <a:xfrm>
          <a:off x="0" y="2528297"/>
          <a:ext cx="9433453" cy="63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Ειδικά για Ελλάδα: αρχή της νομιμότητας με περιθώριο αρχειοθέτησης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528297"/>
        <a:ext cx="9433453" cy="63197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4684B-94BF-4225-B98A-E00CB4526F05}">
      <dsp:nvSpPr>
        <dsp:cNvPr id="0" name=""/>
        <dsp:cNvSpPr/>
      </dsp:nvSpPr>
      <dsp:spPr>
        <a:xfrm>
          <a:off x="0" y="0"/>
          <a:ext cx="7402672" cy="647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3.Δικαστική Φάση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976" y="18976"/>
        <a:ext cx="6627761" cy="609924"/>
      </dsp:txXfrm>
    </dsp:sp>
    <dsp:sp modelId="{45C2163B-98E3-4798-85E3-52C69604835D}">
      <dsp:nvSpPr>
        <dsp:cNvPr id="0" name=""/>
        <dsp:cNvSpPr/>
      </dsp:nvSpPr>
      <dsp:spPr>
        <a:xfrm>
          <a:off x="552797" y="737859"/>
          <a:ext cx="7402672" cy="647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Αρχή της αντιδικίας → πειστικότητα &gt; αντικειμενική αλήθεια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1773" y="756835"/>
        <a:ext cx="6390803" cy="609924"/>
      </dsp:txXfrm>
    </dsp:sp>
    <dsp:sp modelId="{CE56EA25-424F-4B56-9994-2749747E8930}">
      <dsp:nvSpPr>
        <dsp:cNvPr id="0" name=""/>
        <dsp:cNvSpPr/>
      </dsp:nvSpPr>
      <dsp:spPr>
        <a:xfrm>
          <a:off x="1105594" y="1475719"/>
          <a:ext cx="7402672" cy="647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Δεδικασμένο = μοναδική αλήθεια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4570" y="1494695"/>
        <a:ext cx="6390803" cy="609924"/>
      </dsp:txXfrm>
    </dsp:sp>
    <dsp:sp modelId="{59642787-F86C-4CBA-94BD-9032DC6F1B1C}">
      <dsp:nvSpPr>
        <dsp:cNvPr id="0" name=""/>
        <dsp:cNvSpPr/>
      </dsp:nvSpPr>
      <dsp:spPr>
        <a:xfrm>
          <a:off x="1658391" y="2213579"/>
          <a:ext cx="7402672" cy="647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Επιρροές: στερεότυπα, επαγγελματική ιδεολογία, προσωπική εικόνα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7367" y="2232555"/>
        <a:ext cx="6390803" cy="609924"/>
      </dsp:txXfrm>
    </dsp:sp>
    <dsp:sp modelId="{AF7BA041-ED32-4F8D-A15C-1D6A1A9CDC4A}">
      <dsp:nvSpPr>
        <dsp:cNvPr id="0" name=""/>
        <dsp:cNvSpPr/>
      </dsp:nvSpPr>
      <dsp:spPr>
        <a:xfrm>
          <a:off x="2211188" y="2951439"/>
          <a:ext cx="7402672" cy="647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Κατώτερες τάξεις: Υπόκεινται σε αυστρηρότερες ποινές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30164" y="2970415"/>
        <a:ext cx="6390803" cy="609924"/>
      </dsp:txXfrm>
    </dsp:sp>
    <dsp:sp modelId="{09D6AE38-1B31-46E1-8D59-AFFA9412F891}">
      <dsp:nvSpPr>
        <dsp:cNvPr id="0" name=""/>
        <dsp:cNvSpPr/>
      </dsp:nvSpPr>
      <dsp:spPr>
        <a:xfrm>
          <a:off x="6981552" y="473310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076304" y="473310"/>
        <a:ext cx="231615" cy="316892"/>
      </dsp:txXfrm>
    </dsp:sp>
    <dsp:sp modelId="{DCFE1CCA-4683-4841-AF58-DD23C6864AD1}">
      <dsp:nvSpPr>
        <dsp:cNvPr id="0" name=""/>
        <dsp:cNvSpPr/>
      </dsp:nvSpPr>
      <dsp:spPr>
        <a:xfrm>
          <a:off x="7534350" y="1211169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629102" y="1211169"/>
        <a:ext cx="231615" cy="316892"/>
      </dsp:txXfrm>
    </dsp:sp>
    <dsp:sp modelId="{8DD93C45-4E8C-40B6-BC3E-CA68D39354F2}">
      <dsp:nvSpPr>
        <dsp:cNvPr id="0" name=""/>
        <dsp:cNvSpPr/>
      </dsp:nvSpPr>
      <dsp:spPr>
        <a:xfrm>
          <a:off x="8087147" y="1938231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181899" y="1938231"/>
        <a:ext cx="231615" cy="316892"/>
      </dsp:txXfrm>
    </dsp:sp>
    <dsp:sp modelId="{BFA4CD42-BC00-49FB-ADC8-CDD37D93E6E7}">
      <dsp:nvSpPr>
        <dsp:cNvPr id="0" name=""/>
        <dsp:cNvSpPr/>
      </dsp:nvSpPr>
      <dsp:spPr>
        <a:xfrm>
          <a:off x="8639944" y="2683290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734696" y="2683290"/>
        <a:ext cx="231615" cy="3168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7E133-2043-4366-9B02-B44D5D7D7966}">
      <dsp:nvSpPr>
        <dsp:cNvPr id="0" name=""/>
        <dsp:cNvSpPr/>
      </dsp:nvSpPr>
      <dsp:spPr>
        <a:xfrm>
          <a:off x="0" y="390737"/>
          <a:ext cx="62611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A64EC3-3DC6-4083-9358-B17FC0B055C2}">
      <dsp:nvSpPr>
        <dsp:cNvPr id="0" name=""/>
        <dsp:cNvSpPr/>
      </dsp:nvSpPr>
      <dsp:spPr>
        <a:xfrm>
          <a:off x="313055" y="21737"/>
          <a:ext cx="4382770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Συνέπειες του Στίγματος (Κοινωνικές):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81" y="57763"/>
        <a:ext cx="4310718" cy="665948"/>
      </dsp:txXfrm>
    </dsp:sp>
    <dsp:sp modelId="{975C25AD-3F05-441D-BA80-12850ADC5AE6}">
      <dsp:nvSpPr>
        <dsp:cNvPr id="0" name=""/>
        <dsp:cNvSpPr/>
      </dsp:nvSpPr>
      <dsp:spPr>
        <a:xfrm>
          <a:off x="0" y="1524737"/>
          <a:ext cx="62611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61F50-49CA-4A5E-9BDF-92BA36C85C06}">
      <dsp:nvSpPr>
        <dsp:cNvPr id="0" name=""/>
        <dsp:cNvSpPr/>
      </dsp:nvSpPr>
      <dsp:spPr>
        <a:xfrm>
          <a:off x="313055" y="1155737"/>
          <a:ext cx="4382770" cy="73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Τυπικές: στέρηση δικαιωμάτων (πολιτικών, επαγγελματικών)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81" y="1191763"/>
        <a:ext cx="4310718" cy="665948"/>
      </dsp:txXfrm>
    </dsp:sp>
    <dsp:sp modelId="{9A20DAEC-704A-4E77-B675-66E9369F462E}">
      <dsp:nvSpPr>
        <dsp:cNvPr id="0" name=""/>
        <dsp:cNvSpPr/>
      </dsp:nvSpPr>
      <dsp:spPr>
        <a:xfrm>
          <a:off x="0" y="2658737"/>
          <a:ext cx="62611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869E41-4540-429D-B065-738BAE4FD083}">
      <dsp:nvSpPr>
        <dsp:cNvPr id="0" name=""/>
        <dsp:cNvSpPr/>
      </dsp:nvSpPr>
      <dsp:spPr>
        <a:xfrm>
          <a:off x="313055" y="2289737"/>
          <a:ext cx="4382770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Άτυπες: κοινωνική απόρριψη, στερεοτυπική αντιμετώπιση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81" y="2325763"/>
        <a:ext cx="4310718" cy="665948"/>
      </dsp:txXfrm>
    </dsp:sp>
    <dsp:sp modelId="{A4661098-DCB5-469E-899A-C41D8C8B96B8}">
      <dsp:nvSpPr>
        <dsp:cNvPr id="0" name=""/>
        <dsp:cNvSpPr/>
      </dsp:nvSpPr>
      <dsp:spPr>
        <a:xfrm>
          <a:off x="0" y="3792737"/>
          <a:ext cx="62611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13266D2-5776-4AC4-A756-FC5D879D15B2}">
      <dsp:nvSpPr>
        <dsp:cNvPr id="0" name=""/>
        <dsp:cNvSpPr/>
      </dsp:nvSpPr>
      <dsp:spPr>
        <a:xfrm>
          <a:off x="313055" y="3423737"/>
          <a:ext cx="4382770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Μέσα Μαζικής Ενημέρωσης → δραματοποίηση και φόβος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81" y="3459763"/>
        <a:ext cx="4310718" cy="665948"/>
      </dsp:txXfrm>
    </dsp:sp>
    <dsp:sp modelId="{94DE0DF5-03F5-4996-BC86-39E6626738D9}">
      <dsp:nvSpPr>
        <dsp:cNvPr id="0" name=""/>
        <dsp:cNvSpPr/>
      </dsp:nvSpPr>
      <dsp:spPr>
        <a:xfrm>
          <a:off x="0" y="4926737"/>
          <a:ext cx="62611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14142E-FDCC-423A-8882-4BE89F630C88}">
      <dsp:nvSpPr>
        <dsp:cNvPr id="0" name=""/>
        <dsp:cNvSpPr/>
      </dsp:nvSpPr>
      <dsp:spPr>
        <a:xfrm>
          <a:off x="313055" y="4557737"/>
          <a:ext cx="4382770" cy="7380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Αποκορύφωμα στιγματισμού: Εγκλισμός στη φυλακή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81" y="4593763"/>
        <a:ext cx="4310718" cy="66594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89F70-D7B0-45C8-B72D-44CC6C9BE3F1}">
      <dsp:nvSpPr>
        <dsp:cNvPr id="0" name=""/>
        <dsp:cNvSpPr/>
      </dsp:nvSpPr>
      <dsp:spPr>
        <a:xfrm>
          <a:off x="3173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BBBBD-2936-444D-BD4C-BE1893408469}">
      <dsp:nvSpPr>
        <dsp:cNvPr id="0" name=""/>
        <dsp:cNvSpPr/>
      </dsp:nvSpPr>
      <dsp:spPr>
        <a:xfrm>
          <a:off x="254900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Συνέπειες στην «Εαυτού Εικόνα»:</a:t>
          </a:r>
          <a:endParaRPr lang="en-US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36" y="1241826"/>
        <a:ext cx="2181278" cy="1354352"/>
      </dsp:txXfrm>
    </dsp:sp>
    <dsp:sp modelId="{A7F2D505-52E9-42F9-9E14-D1EDA480D7DD}">
      <dsp:nvSpPr>
        <dsp:cNvPr id="0" name=""/>
        <dsp:cNvSpPr/>
      </dsp:nvSpPr>
      <dsp:spPr>
        <a:xfrm>
          <a:off x="2772178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51B66-3252-4745-800C-E90062016036}">
      <dsp:nvSpPr>
        <dsp:cNvPr id="0" name=""/>
        <dsp:cNvSpPr/>
      </dsp:nvSpPr>
      <dsp:spPr>
        <a:xfrm>
          <a:off x="3023906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Ψυχολογικές επιπτώσεις → απόρριψη, απομόνωση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66042" y="1241826"/>
        <a:ext cx="2181278" cy="1354352"/>
      </dsp:txXfrm>
    </dsp:sp>
    <dsp:sp modelId="{5BEC0AE2-ABF1-4AE7-BD3C-0197216825E4}">
      <dsp:nvSpPr>
        <dsp:cNvPr id="0" name=""/>
        <dsp:cNvSpPr/>
      </dsp:nvSpPr>
      <dsp:spPr>
        <a:xfrm>
          <a:off x="5541184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F6EDD-500E-4A64-A17F-BD4C3985FA29}">
      <dsp:nvSpPr>
        <dsp:cNvPr id="0" name=""/>
        <dsp:cNvSpPr/>
      </dsp:nvSpPr>
      <dsp:spPr>
        <a:xfrm>
          <a:off x="5792912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Δευτερογενής παρέκκλιση (Lemert) = Δεύτερο στίγμα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35048" y="1241826"/>
        <a:ext cx="2181278" cy="1354352"/>
      </dsp:txXfrm>
    </dsp:sp>
    <dsp:sp modelId="{BFED3844-0213-48F9-9CE5-EC519F34897C}">
      <dsp:nvSpPr>
        <dsp:cNvPr id="0" name=""/>
        <dsp:cNvSpPr/>
      </dsp:nvSpPr>
      <dsp:spPr>
        <a:xfrm>
          <a:off x="8310190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3FDF0-F15F-4602-AE7E-3C1ABA69DF33}">
      <dsp:nvSpPr>
        <dsp:cNvPr id="0" name=""/>
        <dsp:cNvSpPr/>
      </dsp:nvSpPr>
      <dsp:spPr>
        <a:xfrm>
          <a:off x="8561917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Επανένταξη: μόνο μειοψηφία την καταφέρνει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04053" y="1241826"/>
        <a:ext cx="2181278" cy="135435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EFAF4-CD81-476C-8303-B71FD4295A2A}">
      <dsp:nvSpPr>
        <dsp:cNvPr id="0" name=""/>
        <dsp:cNvSpPr/>
      </dsp:nvSpPr>
      <dsp:spPr>
        <a:xfrm>
          <a:off x="0" y="0"/>
          <a:ext cx="7263758" cy="56891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Ποινικό Σύστημα: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63" y="16663"/>
        <a:ext cx="6583287" cy="535592"/>
      </dsp:txXfrm>
    </dsp:sp>
    <dsp:sp modelId="{02F2AEED-7DE2-425F-8165-CAA20EBCAB29}">
      <dsp:nvSpPr>
        <dsp:cNvPr id="0" name=""/>
        <dsp:cNvSpPr/>
      </dsp:nvSpPr>
      <dsp:spPr>
        <a:xfrm>
          <a:off x="542423" y="647935"/>
          <a:ext cx="7263758" cy="568918"/>
        </a:xfrm>
        <a:prstGeom prst="roundRect">
          <a:avLst>
            <a:gd name="adj" fmla="val 10000"/>
          </a:avLst>
        </a:prstGeom>
        <a:solidFill>
          <a:schemeClr val="accent5">
            <a:hueOff val="1502676"/>
            <a:satOff val="-6595"/>
            <a:lumOff val="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Μη ισότιμη απονομή της δικαιοσύνης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086" y="664598"/>
        <a:ext cx="6318211" cy="535592"/>
      </dsp:txXfrm>
    </dsp:sp>
    <dsp:sp modelId="{E1D7FD5F-9377-44DE-89B0-A6C11115C70F}">
      <dsp:nvSpPr>
        <dsp:cNvPr id="0" name=""/>
        <dsp:cNvSpPr/>
      </dsp:nvSpPr>
      <dsp:spPr>
        <a:xfrm>
          <a:off x="1084847" y="1295871"/>
          <a:ext cx="7263758" cy="568918"/>
        </a:xfrm>
        <a:prstGeom prst="roundRect">
          <a:avLst>
            <a:gd name="adj" fmla="val 10000"/>
          </a:avLst>
        </a:prstGeom>
        <a:solidFill>
          <a:schemeClr val="accent5">
            <a:hueOff val="3005351"/>
            <a:satOff val="-13190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Στόχος: όχι πρόληψη αλλά στιγματισμός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1510" y="1312534"/>
        <a:ext cx="6318211" cy="535592"/>
      </dsp:txXfrm>
    </dsp:sp>
    <dsp:sp modelId="{B9291C22-A60B-479D-AF02-54AAB8688E3F}">
      <dsp:nvSpPr>
        <dsp:cNvPr id="0" name=""/>
        <dsp:cNvSpPr/>
      </dsp:nvSpPr>
      <dsp:spPr>
        <a:xfrm>
          <a:off x="1627270" y="1943806"/>
          <a:ext cx="7263758" cy="568918"/>
        </a:xfrm>
        <a:prstGeom prst="roundRect">
          <a:avLst>
            <a:gd name="adj" fmla="val 10000"/>
          </a:avLst>
        </a:prstGeom>
        <a:solidFill>
          <a:schemeClr val="accent5">
            <a:hueOff val="4508027"/>
            <a:satOff val="-19785"/>
            <a:lumOff val="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Κοινωνικο-οικονομικές συγκρούσεις μέσω του στιγματισμού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3933" y="1960469"/>
        <a:ext cx="6318211" cy="535592"/>
      </dsp:txXfrm>
    </dsp:sp>
    <dsp:sp modelId="{73A6E99A-D34E-4B95-9BD6-892627B07CA1}">
      <dsp:nvSpPr>
        <dsp:cNvPr id="0" name=""/>
        <dsp:cNvSpPr/>
      </dsp:nvSpPr>
      <dsp:spPr>
        <a:xfrm>
          <a:off x="2169694" y="2591742"/>
          <a:ext cx="7263758" cy="568918"/>
        </a:xfrm>
        <a:prstGeom prst="roundRect">
          <a:avLst>
            <a:gd name="adj" fmla="val 10000"/>
          </a:avLst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Οι ανώτερες τάξεις προστατεύονται παρά την εγκληματικότητά τους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6357" y="2608405"/>
        <a:ext cx="6318211" cy="535592"/>
      </dsp:txXfrm>
    </dsp:sp>
    <dsp:sp modelId="{686A70F7-08E9-4053-B727-861CC871E44D}">
      <dsp:nvSpPr>
        <dsp:cNvPr id="0" name=""/>
        <dsp:cNvSpPr/>
      </dsp:nvSpPr>
      <dsp:spPr>
        <a:xfrm>
          <a:off x="6893961" y="415626"/>
          <a:ext cx="369797" cy="36979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6977165" y="415626"/>
        <a:ext cx="203389" cy="278272"/>
      </dsp:txXfrm>
    </dsp:sp>
    <dsp:sp modelId="{A3F5F711-56EE-4560-9E92-39B0B9750ED1}">
      <dsp:nvSpPr>
        <dsp:cNvPr id="0" name=""/>
        <dsp:cNvSpPr/>
      </dsp:nvSpPr>
      <dsp:spPr>
        <a:xfrm>
          <a:off x="7436385" y="1063562"/>
          <a:ext cx="369797" cy="36979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942688"/>
            <a:satOff val="-6081"/>
            <a:lumOff val="40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7519589" y="1063562"/>
        <a:ext cx="203389" cy="278272"/>
      </dsp:txXfrm>
    </dsp:sp>
    <dsp:sp modelId="{23544359-68AB-4A2D-BCBD-91D92A8E22AA}">
      <dsp:nvSpPr>
        <dsp:cNvPr id="0" name=""/>
        <dsp:cNvSpPr/>
      </dsp:nvSpPr>
      <dsp:spPr>
        <a:xfrm>
          <a:off x="7978808" y="1702015"/>
          <a:ext cx="369797" cy="36979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3885376"/>
            <a:satOff val="-12163"/>
            <a:lumOff val="80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062012" y="1702015"/>
        <a:ext cx="203389" cy="278272"/>
      </dsp:txXfrm>
    </dsp:sp>
    <dsp:sp modelId="{FCD9E53F-3EB3-47D5-AE52-068E71EB3E53}">
      <dsp:nvSpPr>
        <dsp:cNvPr id="0" name=""/>
        <dsp:cNvSpPr/>
      </dsp:nvSpPr>
      <dsp:spPr>
        <a:xfrm>
          <a:off x="8521232" y="2356272"/>
          <a:ext cx="369797" cy="36979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604436" y="2356272"/>
        <a:ext cx="203389" cy="278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B5D19-FDE6-41F2-9D51-9C3940A23363}">
      <dsp:nvSpPr>
        <dsp:cNvPr id="0" name=""/>
        <dsp:cNvSpPr/>
      </dsp:nvSpPr>
      <dsp:spPr>
        <a:xfrm>
          <a:off x="0" y="1757"/>
          <a:ext cx="108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6CB8B-1A35-4D29-95A1-D13ED391D1C4}">
      <dsp:nvSpPr>
        <dsp:cNvPr id="0" name=""/>
        <dsp:cNvSpPr/>
      </dsp:nvSpPr>
      <dsp:spPr>
        <a:xfrm>
          <a:off x="0" y="1757"/>
          <a:ext cx="10830641" cy="59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Το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έργο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ξεκίνησε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από </a:t>
          </a:r>
          <a:r>
            <a:rPr lang="en-US" sz="2000" b="0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το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1975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57"/>
        <a:ext cx="10830641" cy="599224"/>
      </dsp:txXfrm>
    </dsp:sp>
    <dsp:sp modelId="{FA32C17C-1FDB-4ED0-A166-5D5A949E64CB}">
      <dsp:nvSpPr>
        <dsp:cNvPr id="0" name=""/>
        <dsp:cNvSpPr/>
      </dsp:nvSpPr>
      <dsp:spPr>
        <a:xfrm>
          <a:off x="0" y="600982"/>
          <a:ext cx="108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447DC-0BFF-4DF5-BA1A-ED2D533B7C16}">
      <dsp:nvSpPr>
        <dsp:cNvPr id="0" name=""/>
        <dsp:cNvSpPr/>
      </dsp:nvSpPr>
      <dsp:spPr>
        <a:xfrm>
          <a:off x="0" y="600982"/>
          <a:ext cx="10830641" cy="59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Τελευτ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αίο του συγγραφικό έργο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00982"/>
        <a:ext cx="10830641" cy="599224"/>
      </dsp:txXfrm>
    </dsp:sp>
    <dsp:sp modelId="{1997AA51-256D-40C5-968D-7578862FDDE4}">
      <dsp:nvSpPr>
        <dsp:cNvPr id="0" name=""/>
        <dsp:cNvSpPr/>
      </dsp:nvSpPr>
      <dsp:spPr>
        <a:xfrm>
          <a:off x="0" y="1200206"/>
          <a:ext cx="108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AB418-C333-46E3-8EDD-22DD4C76C323}">
      <dsp:nvSpPr>
        <dsp:cNvPr id="0" name=""/>
        <dsp:cNvSpPr/>
      </dsp:nvSpPr>
      <dsp:spPr>
        <a:xfrm>
          <a:off x="0" y="1200206"/>
          <a:ext cx="10830641" cy="59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1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κοινωνική</a:t>
          </a:r>
          <a:r>
            <a:rPr lang="en-US" sz="20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α</a:t>
          </a:r>
          <a:r>
            <a:rPr lang="en-US" sz="2000" b="1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ντίδρ</a:t>
          </a:r>
          <a:r>
            <a:rPr lang="en-US" sz="20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αση</a:t>
          </a:r>
          <a:r>
            <a:rPr lang="en-US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ως βάση της εγκληματολογικής επιστήμης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00206"/>
        <a:ext cx="10830641" cy="599224"/>
      </dsp:txXfrm>
    </dsp:sp>
    <dsp:sp modelId="{EA529FDE-9882-4409-A364-501CD237D272}">
      <dsp:nvSpPr>
        <dsp:cNvPr id="0" name=""/>
        <dsp:cNvSpPr/>
      </dsp:nvSpPr>
      <dsp:spPr>
        <a:xfrm>
          <a:off x="0" y="1799431"/>
          <a:ext cx="108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0FC5D-F9F4-4DC6-9829-FBD7934B6E40}">
      <dsp:nvSpPr>
        <dsp:cNvPr id="0" name=""/>
        <dsp:cNvSpPr/>
      </dsp:nvSpPr>
      <dsp:spPr>
        <a:xfrm>
          <a:off x="0" y="1799431"/>
          <a:ext cx="10830641" cy="59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Πρώτο τμήμα : Η κοινωνική κατασκευή του εγκλήματος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99431"/>
        <a:ext cx="10830641" cy="599224"/>
      </dsp:txXfrm>
    </dsp:sp>
    <dsp:sp modelId="{2E9DB7EB-B04F-4BD3-91FD-8E3000B89AE6}">
      <dsp:nvSpPr>
        <dsp:cNvPr id="0" name=""/>
        <dsp:cNvSpPr/>
      </dsp:nvSpPr>
      <dsp:spPr>
        <a:xfrm>
          <a:off x="0" y="2398656"/>
          <a:ext cx="108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F7845-014E-4DE9-A230-63CF5056B1DC}">
      <dsp:nvSpPr>
        <dsp:cNvPr id="0" name=""/>
        <dsp:cNvSpPr/>
      </dsp:nvSpPr>
      <dsp:spPr>
        <a:xfrm>
          <a:off x="0" y="2398656"/>
          <a:ext cx="10830641" cy="59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Δεύτερο τμήμα: Η κοινωνική κατασκε</a:t>
          </a: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υή του εγκληματία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98656"/>
        <a:ext cx="10830641" cy="599224"/>
      </dsp:txXfrm>
    </dsp:sp>
    <dsp:sp modelId="{D569EE7B-4EED-4493-A4E4-7E0FD9E146CA}">
      <dsp:nvSpPr>
        <dsp:cNvPr id="0" name=""/>
        <dsp:cNvSpPr/>
      </dsp:nvSpPr>
      <dsp:spPr>
        <a:xfrm>
          <a:off x="0" y="2997880"/>
          <a:ext cx="108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290C6-9590-4A81-A85D-762964A46C29}">
      <dsp:nvSpPr>
        <dsp:cNvPr id="0" name=""/>
        <dsp:cNvSpPr/>
      </dsp:nvSpPr>
      <dsp:spPr>
        <a:xfrm>
          <a:off x="0" y="2997880"/>
          <a:ext cx="10830641" cy="59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Βασικός άξονας:</a:t>
          </a: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Η έννοια του στίγματος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997880"/>
        <a:ext cx="10830641" cy="59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D638A-614F-453A-97AF-46D871B6B366}">
      <dsp:nvSpPr>
        <dsp:cNvPr id="0" name=""/>
        <dsp:cNvSpPr/>
      </dsp:nvSpPr>
      <dsp:spPr>
        <a:xfrm>
          <a:off x="2010673" y="700212"/>
          <a:ext cx="4318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1837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15031" y="743620"/>
        <a:ext cx="23121" cy="4624"/>
      </dsp:txXfrm>
    </dsp:sp>
    <dsp:sp modelId="{2F6CB05B-1501-4D30-AD95-8A9682CAF627}">
      <dsp:nvSpPr>
        <dsp:cNvPr id="0" name=""/>
        <dsp:cNvSpPr/>
      </dsp:nvSpPr>
      <dsp:spPr>
        <a:xfrm>
          <a:off x="1877" y="142753"/>
          <a:ext cx="2010596" cy="12063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Προσεγγίσεις εγκληματικότητας: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7" y="142753"/>
        <a:ext cx="2010596" cy="1206358"/>
      </dsp:txXfrm>
    </dsp:sp>
    <dsp:sp modelId="{7D00F9CA-3EDF-4DE6-BFC0-933928704D9F}">
      <dsp:nvSpPr>
        <dsp:cNvPr id="0" name=""/>
        <dsp:cNvSpPr/>
      </dsp:nvSpPr>
      <dsp:spPr>
        <a:xfrm>
          <a:off x="4483707" y="700212"/>
          <a:ext cx="4318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1837" y="45720"/>
              </a:lnTo>
            </a:path>
          </a:pathLst>
        </a:custGeom>
        <a:noFill/>
        <a:ln w="9525" cap="flat" cmpd="sng" algn="ctr">
          <a:solidFill>
            <a:schemeClr val="accent5">
              <a:hueOff val="1202141"/>
              <a:satOff val="-5276"/>
              <a:lumOff val="15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88065" y="743620"/>
        <a:ext cx="23121" cy="4624"/>
      </dsp:txXfrm>
    </dsp:sp>
    <dsp:sp modelId="{18A3FCCD-2390-4B1C-A1A5-D6481CE6647A}">
      <dsp:nvSpPr>
        <dsp:cNvPr id="0" name=""/>
        <dsp:cNvSpPr/>
      </dsp:nvSpPr>
      <dsp:spPr>
        <a:xfrm>
          <a:off x="2474911" y="142753"/>
          <a:ext cx="2010596" cy="1206358"/>
        </a:xfrm>
        <a:prstGeom prst="rect">
          <a:avLst/>
        </a:prstGeom>
        <a:solidFill>
          <a:schemeClr val="accent5">
            <a:hueOff val="1001784"/>
            <a:satOff val="-4397"/>
            <a:lumOff val="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Απόρροια του Θετικισμού (19ος αι.)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74911" y="142753"/>
        <a:ext cx="2010596" cy="1206358"/>
      </dsp:txXfrm>
    </dsp:sp>
    <dsp:sp modelId="{1C9C717E-F533-46F1-A7E3-56BB8FB9EFC3}">
      <dsp:nvSpPr>
        <dsp:cNvPr id="0" name=""/>
        <dsp:cNvSpPr/>
      </dsp:nvSpPr>
      <dsp:spPr>
        <a:xfrm>
          <a:off x="6956741" y="700212"/>
          <a:ext cx="4318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1837" y="45720"/>
              </a:lnTo>
            </a:path>
          </a:pathLst>
        </a:custGeom>
        <a:noFill/>
        <a:ln w="9525" cap="flat" cmpd="sng" algn="ctr">
          <a:solidFill>
            <a:schemeClr val="accent5">
              <a:hueOff val="2404281"/>
              <a:satOff val="-10552"/>
              <a:lumOff val="31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61099" y="743620"/>
        <a:ext cx="23121" cy="4624"/>
      </dsp:txXfrm>
    </dsp:sp>
    <dsp:sp modelId="{9F220705-8D3F-430C-8592-C2E88EC108E9}">
      <dsp:nvSpPr>
        <dsp:cNvPr id="0" name=""/>
        <dsp:cNvSpPr/>
      </dsp:nvSpPr>
      <dsp:spPr>
        <a:xfrm>
          <a:off x="4947945" y="142753"/>
          <a:ext cx="2010596" cy="1206358"/>
        </a:xfrm>
        <a:prstGeom prst="rect">
          <a:avLst/>
        </a:prstGeom>
        <a:solidFill>
          <a:schemeClr val="accent5">
            <a:hueOff val="2003568"/>
            <a:satOff val="-8793"/>
            <a:lumOff val="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Θεωρία της αιτιότητας (Ιταλική σχολή)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47945" y="142753"/>
        <a:ext cx="2010596" cy="1206358"/>
      </dsp:txXfrm>
    </dsp:sp>
    <dsp:sp modelId="{582D7C94-ACB8-48E1-BDC4-65F331BC9945}">
      <dsp:nvSpPr>
        <dsp:cNvPr id="0" name=""/>
        <dsp:cNvSpPr/>
      </dsp:nvSpPr>
      <dsp:spPr>
        <a:xfrm>
          <a:off x="1007175" y="1347311"/>
          <a:ext cx="7419102" cy="431837"/>
        </a:xfrm>
        <a:custGeom>
          <a:avLst/>
          <a:gdLst/>
          <a:ahLst/>
          <a:cxnLst/>
          <a:rect l="0" t="0" r="0" b="0"/>
          <a:pathLst>
            <a:path>
              <a:moveTo>
                <a:pt x="7419102" y="0"/>
              </a:moveTo>
              <a:lnTo>
                <a:pt x="7419102" y="233018"/>
              </a:lnTo>
              <a:lnTo>
                <a:pt x="0" y="233018"/>
              </a:lnTo>
              <a:lnTo>
                <a:pt x="0" y="431837"/>
              </a:lnTo>
            </a:path>
          </a:pathLst>
        </a:custGeom>
        <a:noFill/>
        <a:ln w="9525" cap="flat" cmpd="sng" algn="ctr">
          <a:solidFill>
            <a:schemeClr val="accent5">
              <a:hueOff val="3606422"/>
              <a:satOff val="-15828"/>
              <a:lumOff val="470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30888" y="1560918"/>
        <a:ext cx="371675" cy="4624"/>
      </dsp:txXfrm>
    </dsp:sp>
    <dsp:sp modelId="{92D97119-63CE-4191-917A-321CA0BC4D91}">
      <dsp:nvSpPr>
        <dsp:cNvPr id="0" name=""/>
        <dsp:cNvSpPr/>
      </dsp:nvSpPr>
      <dsp:spPr>
        <a:xfrm>
          <a:off x="7420979" y="142753"/>
          <a:ext cx="2010596" cy="1206358"/>
        </a:xfrm>
        <a:prstGeom prst="rect">
          <a:avLst/>
        </a:prstGeom>
        <a:solidFill>
          <a:schemeClr val="accent5">
            <a:hueOff val="3005351"/>
            <a:satOff val="-13190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Ανάλυση εγκλήματος βάσει κοινωνικών παραγόντων (π.χ. Durkheim)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20979" y="142753"/>
        <a:ext cx="2010596" cy="1206358"/>
      </dsp:txXfrm>
    </dsp:sp>
    <dsp:sp modelId="{7DD5F053-6433-472C-B4AA-4ED068A10DAE}">
      <dsp:nvSpPr>
        <dsp:cNvPr id="0" name=""/>
        <dsp:cNvSpPr/>
      </dsp:nvSpPr>
      <dsp:spPr>
        <a:xfrm>
          <a:off x="2010673" y="2369008"/>
          <a:ext cx="4318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1837" y="45720"/>
              </a:lnTo>
            </a:path>
          </a:pathLst>
        </a:custGeom>
        <a:noFill/>
        <a:ln w="9525" cap="flat" cmpd="sng" algn="ctr">
          <a:solidFill>
            <a:schemeClr val="accent5">
              <a:hueOff val="4808562"/>
              <a:satOff val="-21104"/>
              <a:lumOff val="62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15031" y="2412415"/>
        <a:ext cx="23121" cy="4624"/>
      </dsp:txXfrm>
    </dsp:sp>
    <dsp:sp modelId="{282FF5C2-3D52-401D-AD97-CB4A3B598DD7}">
      <dsp:nvSpPr>
        <dsp:cNvPr id="0" name=""/>
        <dsp:cNvSpPr/>
      </dsp:nvSpPr>
      <dsp:spPr>
        <a:xfrm>
          <a:off x="1877" y="1811549"/>
          <a:ext cx="2010596" cy="1206358"/>
        </a:xfrm>
        <a:prstGeom prst="rect">
          <a:avLst/>
        </a:prstGeom>
        <a:solidFill>
          <a:schemeClr val="accent5">
            <a:hueOff val="4007135"/>
            <a:satOff val="-17587"/>
            <a:lumOff val="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Δεν υπάρχουν κοινές αξίες για όλους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7" y="1811549"/>
        <a:ext cx="2010596" cy="1206358"/>
      </dsp:txXfrm>
    </dsp:sp>
    <dsp:sp modelId="{0B60CBA7-E803-409F-BEFC-81DA53DD4B6E}">
      <dsp:nvSpPr>
        <dsp:cNvPr id="0" name=""/>
        <dsp:cNvSpPr/>
      </dsp:nvSpPr>
      <dsp:spPr>
        <a:xfrm>
          <a:off x="4483707" y="2369008"/>
          <a:ext cx="4318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1837" y="45720"/>
              </a:lnTo>
            </a:path>
          </a:pathLst>
        </a:custGeom>
        <a:noFill/>
        <a:ln w="9525" cap="flat" cmpd="sng" algn="ctr">
          <a:solidFill>
            <a:schemeClr val="accent5">
              <a:hueOff val="6010703"/>
              <a:satOff val="-26380"/>
              <a:lumOff val="784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88065" y="2412415"/>
        <a:ext cx="23121" cy="4624"/>
      </dsp:txXfrm>
    </dsp:sp>
    <dsp:sp modelId="{645092EF-0BF3-4149-887E-31414D8FC50C}">
      <dsp:nvSpPr>
        <dsp:cNvPr id="0" name=""/>
        <dsp:cNvSpPr/>
      </dsp:nvSpPr>
      <dsp:spPr>
        <a:xfrm>
          <a:off x="2474911" y="1811549"/>
          <a:ext cx="2010596" cy="1206358"/>
        </a:xfrm>
        <a:prstGeom prst="rect">
          <a:avLst/>
        </a:prstGeom>
        <a:solidFill>
          <a:schemeClr val="accent5">
            <a:hueOff val="5008919"/>
            <a:satOff val="-21983"/>
            <a:lumOff val="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έγκλημα είναι κοινωνική κατασκευή που εξυπηρετεί συμφέροντα ισχυρών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74911" y="1811549"/>
        <a:ext cx="2010596" cy="1206358"/>
      </dsp:txXfrm>
    </dsp:sp>
    <dsp:sp modelId="{BAA26483-89DD-45A6-8F73-9A272AFEB6A9}">
      <dsp:nvSpPr>
        <dsp:cNvPr id="0" name=""/>
        <dsp:cNvSpPr/>
      </dsp:nvSpPr>
      <dsp:spPr>
        <a:xfrm>
          <a:off x="4947945" y="1811549"/>
          <a:ext cx="2371478" cy="1206358"/>
        </a:xfrm>
        <a:prstGeom prst="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521" tIns="103415" rIns="98521" bIns="10341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Σημασία στατιστικών: → μόνο η γνωστή εγκληματικότητα καταγράφεται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47945" y="1811549"/>
        <a:ext cx="2371478" cy="12063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B67DF-6F2C-41DA-9D25-A17C8442F33D}">
      <dsp:nvSpPr>
        <dsp:cNvPr id="0" name=""/>
        <dsp:cNvSpPr/>
      </dsp:nvSpPr>
      <dsp:spPr>
        <a:xfrm>
          <a:off x="0" y="0"/>
          <a:ext cx="7546762" cy="6953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Συναινετικό πρότυπο: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66" y="20366"/>
        <a:ext cx="6737673" cy="654613"/>
      </dsp:txXfrm>
    </dsp:sp>
    <dsp:sp modelId="{6F039984-C3A2-4273-AFD0-EB18350326F8}">
      <dsp:nvSpPr>
        <dsp:cNvPr id="0" name=""/>
        <dsp:cNvSpPr/>
      </dsp:nvSpPr>
      <dsp:spPr>
        <a:xfrm>
          <a:off x="632041" y="821771"/>
          <a:ext cx="7546762" cy="695345"/>
        </a:xfrm>
        <a:prstGeom prst="roundRect">
          <a:avLst>
            <a:gd name="adj" fmla="val 10000"/>
          </a:avLst>
        </a:prstGeom>
        <a:solidFill>
          <a:schemeClr val="accent5">
            <a:hueOff val="2003568"/>
            <a:satOff val="-8793"/>
            <a:lumOff val="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Talcott Parsons, Robert Merton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407" y="842137"/>
        <a:ext cx="6422014" cy="654613"/>
      </dsp:txXfrm>
    </dsp:sp>
    <dsp:sp modelId="{4D553343-87CF-4719-9683-BB9FBADE4646}">
      <dsp:nvSpPr>
        <dsp:cNvPr id="0" name=""/>
        <dsp:cNvSpPr/>
      </dsp:nvSpPr>
      <dsp:spPr>
        <a:xfrm>
          <a:off x="1254649" y="1643543"/>
          <a:ext cx="7546762" cy="695345"/>
        </a:xfrm>
        <a:prstGeom prst="roundRect">
          <a:avLst>
            <a:gd name="adj" fmla="val 10000"/>
          </a:avLst>
        </a:prstGeom>
        <a:solidFill>
          <a:schemeClr val="accent5">
            <a:hueOff val="4007135"/>
            <a:satOff val="-17587"/>
            <a:lumOff val="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Κοινή αποδοχή κοινών αξιών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5015" y="1663909"/>
        <a:ext cx="6431447" cy="654613"/>
      </dsp:txXfrm>
    </dsp:sp>
    <dsp:sp modelId="{EFD776D9-FD8C-4085-A5F2-1DB928A0A900}">
      <dsp:nvSpPr>
        <dsp:cNvPr id="0" name=""/>
        <dsp:cNvSpPr/>
      </dsp:nvSpPr>
      <dsp:spPr>
        <a:xfrm>
          <a:off x="1886690" y="2465315"/>
          <a:ext cx="7546762" cy="695345"/>
        </a:xfrm>
        <a:prstGeom prst="roundRect">
          <a:avLst>
            <a:gd name="adj" fmla="val 10000"/>
          </a:avLst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 εγκληματικότητα θεωρείται απόκλιση λόγω δυσλειτουργιών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07056" y="2485681"/>
        <a:ext cx="6422014" cy="654613"/>
      </dsp:txXfrm>
    </dsp:sp>
    <dsp:sp modelId="{B69FBF4B-6ECE-4492-888C-E2217A2FE641}">
      <dsp:nvSpPr>
        <dsp:cNvPr id="0" name=""/>
        <dsp:cNvSpPr/>
      </dsp:nvSpPr>
      <dsp:spPr>
        <a:xfrm>
          <a:off x="7094787" y="532571"/>
          <a:ext cx="451974" cy="45197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196481" y="532571"/>
        <a:ext cx="248586" cy="340110"/>
      </dsp:txXfrm>
    </dsp:sp>
    <dsp:sp modelId="{956FCD86-12E9-4FC2-B1F5-28A84E4A25D0}">
      <dsp:nvSpPr>
        <dsp:cNvPr id="0" name=""/>
        <dsp:cNvSpPr/>
      </dsp:nvSpPr>
      <dsp:spPr>
        <a:xfrm>
          <a:off x="7726829" y="1354343"/>
          <a:ext cx="451974" cy="45197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2914032"/>
            <a:satOff val="-9122"/>
            <a:lumOff val="60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828523" y="1354343"/>
        <a:ext cx="248586" cy="340110"/>
      </dsp:txXfrm>
    </dsp:sp>
    <dsp:sp modelId="{D3A998E8-B53A-48B6-B73C-53E5E55C0523}">
      <dsp:nvSpPr>
        <dsp:cNvPr id="0" name=""/>
        <dsp:cNvSpPr/>
      </dsp:nvSpPr>
      <dsp:spPr>
        <a:xfrm>
          <a:off x="8349437" y="2176115"/>
          <a:ext cx="451974" cy="45197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8451131" y="2176115"/>
        <a:ext cx="248586" cy="340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DE8FE-A807-48CD-9E7A-9876B27B1386}">
      <dsp:nvSpPr>
        <dsp:cNvPr id="0" name=""/>
        <dsp:cNvSpPr/>
      </dsp:nvSpPr>
      <dsp:spPr>
        <a:xfrm>
          <a:off x="0" y="589916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Συγκρουσιακό πρότυπο: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610477"/>
        <a:ext cx="5914536" cy="380078"/>
      </dsp:txXfrm>
    </dsp:sp>
    <dsp:sp modelId="{5031CACA-642D-4E71-8409-84365F6EF41B}">
      <dsp:nvSpPr>
        <dsp:cNvPr id="0" name=""/>
        <dsp:cNvSpPr/>
      </dsp:nvSpPr>
      <dsp:spPr>
        <a:xfrm>
          <a:off x="0" y="1062956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14180"/>
                <a:satOff val="1630"/>
                <a:lumOff val="-129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4180"/>
                <a:satOff val="1630"/>
                <a:lumOff val="-129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4180"/>
                <a:satOff val="1630"/>
                <a:lumOff val="-129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l-GR" sz="18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Μαρξιστική τάση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1083517"/>
        <a:ext cx="5914536" cy="380078"/>
      </dsp:txXfrm>
    </dsp:sp>
    <dsp:sp modelId="{5974A218-1B87-408C-92F0-10F6C3DD7FA2}">
      <dsp:nvSpPr>
        <dsp:cNvPr id="0" name=""/>
        <dsp:cNvSpPr/>
      </dsp:nvSpPr>
      <dsp:spPr>
        <a:xfrm>
          <a:off x="0" y="1535996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28360"/>
                <a:satOff val="3260"/>
                <a:lumOff val="-259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8360"/>
                <a:satOff val="3260"/>
                <a:lumOff val="-259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8360"/>
                <a:satOff val="3260"/>
                <a:lumOff val="-259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Karl Marx, Quinney, Bonger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1556557"/>
        <a:ext cx="5914536" cy="380078"/>
      </dsp:txXfrm>
    </dsp:sp>
    <dsp:sp modelId="{C348820C-F50D-4A2A-9553-DA9894088596}">
      <dsp:nvSpPr>
        <dsp:cNvPr id="0" name=""/>
        <dsp:cNvSpPr/>
      </dsp:nvSpPr>
      <dsp:spPr>
        <a:xfrm>
          <a:off x="0" y="2009037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42540"/>
                <a:satOff val="4890"/>
                <a:lumOff val="-389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42540"/>
                <a:satOff val="4890"/>
                <a:lumOff val="-389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42540"/>
                <a:satOff val="4890"/>
                <a:lumOff val="-389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Έγκλημα = αποτέλεσμα </a:t>
          </a:r>
          <a:r>
            <a:rPr lang="el-G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ταξικής σύγκρουσης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2029598"/>
        <a:ext cx="5914536" cy="380078"/>
      </dsp:txXfrm>
    </dsp:sp>
    <dsp:sp modelId="{20018989-9356-4F65-B8F6-BCCADDC36EE2}">
      <dsp:nvSpPr>
        <dsp:cNvPr id="0" name=""/>
        <dsp:cNvSpPr/>
      </dsp:nvSpPr>
      <dsp:spPr>
        <a:xfrm>
          <a:off x="0" y="2482077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56720"/>
                <a:satOff val="6519"/>
                <a:lumOff val="-519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6720"/>
                <a:satOff val="6519"/>
                <a:lumOff val="-519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6720"/>
                <a:satOff val="6519"/>
                <a:lumOff val="-519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Κράτος = εργαλείο των οικονομικά ισχυρών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2502638"/>
        <a:ext cx="5914536" cy="380078"/>
      </dsp:txXfrm>
    </dsp:sp>
    <dsp:sp modelId="{2D495537-17AA-47AE-BA57-38E917452524}">
      <dsp:nvSpPr>
        <dsp:cNvPr id="0" name=""/>
        <dsp:cNvSpPr/>
      </dsp:nvSpPr>
      <dsp:spPr>
        <a:xfrm>
          <a:off x="0" y="2955116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70900"/>
                <a:satOff val="8149"/>
                <a:lumOff val="-649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70900"/>
                <a:satOff val="8149"/>
                <a:lumOff val="-649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70900"/>
                <a:satOff val="8149"/>
                <a:lumOff val="-649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el-GR" sz="18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Πολιτισμική τάση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2975677"/>
        <a:ext cx="5914536" cy="380078"/>
      </dsp:txXfrm>
    </dsp:sp>
    <dsp:sp modelId="{FAF7565C-BE1E-43C7-A6FC-F19D7F2934B7}">
      <dsp:nvSpPr>
        <dsp:cNvPr id="0" name=""/>
        <dsp:cNvSpPr/>
      </dsp:nvSpPr>
      <dsp:spPr>
        <a:xfrm>
          <a:off x="0" y="3428157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85079"/>
                <a:satOff val="9779"/>
                <a:lumOff val="-779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85079"/>
                <a:satOff val="9779"/>
                <a:lumOff val="-779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85079"/>
                <a:satOff val="9779"/>
                <a:lumOff val="-779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Thorsten Sellin:Σύγκρουση εθιμικών πολιτισμικών αξιών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3448718"/>
        <a:ext cx="5914536" cy="380078"/>
      </dsp:txXfrm>
    </dsp:sp>
    <dsp:sp modelId="{6C350E20-1423-4EF4-A76C-364CE7C21649}">
      <dsp:nvSpPr>
        <dsp:cNvPr id="0" name=""/>
        <dsp:cNvSpPr/>
      </dsp:nvSpPr>
      <dsp:spPr>
        <a:xfrm>
          <a:off x="0" y="3901197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99259"/>
                <a:satOff val="11409"/>
                <a:lumOff val="-909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99259"/>
                <a:satOff val="11409"/>
                <a:lumOff val="-909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99259"/>
                <a:satOff val="11409"/>
                <a:lumOff val="-909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Walter Miller: θεωρία ανομίας (Merton)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3921758"/>
        <a:ext cx="5914536" cy="380078"/>
      </dsp:txXfrm>
    </dsp:sp>
    <dsp:sp modelId="{4224B9AD-8E09-4953-9594-9B78802AB2F3}">
      <dsp:nvSpPr>
        <dsp:cNvPr id="0" name=""/>
        <dsp:cNvSpPr/>
      </dsp:nvSpPr>
      <dsp:spPr>
        <a:xfrm>
          <a:off x="0" y="4374237"/>
          <a:ext cx="5955658" cy="421200"/>
        </a:xfrm>
        <a:prstGeom prst="roundRect">
          <a:avLst/>
        </a:prstGeom>
        <a:gradFill rotWithShape="0">
          <a:gsLst>
            <a:gs pos="0">
              <a:schemeClr val="accent2">
                <a:hueOff val="113439"/>
                <a:satOff val="13039"/>
                <a:lumOff val="-1039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13439"/>
                <a:satOff val="13039"/>
                <a:lumOff val="-1039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13439"/>
                <a:satOff val="13039"/>
                <a:lumOff val="-1039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Κατώτερες τάξεις = άλλες αξίες → συγκρούονται με τον νόμο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61" y="4394798"/>
        <a:ext cx="5914536" cy="3800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3BF5E-BDA0-44DB-8A49-60E506BA1EC6}">
      <dsp:nvSpPr>
        <dsp:cNvPr id="0" name=""/>
        <dsp:cNvSpPr/>
      </dsp:nvSpPr>
      <dsp:spPr>
        <a:xfrm>
          <a:off x="0" y="0"/>
          <a:ext cx="8339593" cy="64779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Κριτική στα Συναινετικά Πρότυπα:</a:t>
          </a:r>
          <a:endParaRPr lang="en-US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973" y="18973"/>
        <a:ext cx="7564780" cy="609849"/>
      </dsp:txXfrm>
    </dsp:sp>
    <dsp:sp modelId="{3B16FBDE-40CF-4BAC-95D6-C229B46EB0CA}">
      <dsp:nvSpPr>
        <dsp:cNvPr id="0" name=""/>
        <dsp:cNvSpPr/>
      </dsp:nvSpPr>
      <dsp:spPr>
        <a:xfrm>
          <a:off x="622761" y="737766"/>
          <a:ext cx="8339593" cy="647795"/>
        </a:xfrm>
        <a:prstGeom prst="roundRect">
          <a:avLst>
            <a:gd name="adj" fmla="val 10000"/>
          </a:avLst>
        </a:prstGeom>
        <a:solidFill>
          <a:schemeClr val="accent5">
            <a:hueOff val="1502676"/>
            <a:satOff val="-6595"/>
            <a:lumOff val="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Οι αξίες δεν είναι κοινές – δημιουργούνται συγκρούσεις</a:t>
          </a:r>
          <a:endParaRPr lang="en-US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734" y="756739"/>
        <a:ext cx="7257818" cy="609849"/>
      </dsp:txXfrm>
    </dsp:sp>
    <dsp:sp modelId="{7D91C0BE-617D-48A4-B234-482915E22295}">
      <dsp:nvSpPr>
        <dsp:cNvPr id="0" name=""/>
        <dsp:cNvSpPr/>
      </dsp:nvSpPr>
      <dsp:spPr>
        <a:xfrm>
          <a:off x="1245523" y="1475533"/>
          <a:ext cx="8339593" cy="647795"/>
        </a:xfrm>
        <a:prstGeom prst="roundRect">
          <a:avLst>
            <a:gd name="adj" fmla="val 10000"/>
          </a:avLst>
        </a:prstGeom>
        <a:solidFill>
          <a:schemeClr val="accent5">
            <a:hueOff val="3005351"/>
            <a:satOff val="-13190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Διαφορετική αξιολόγηση κοινών αξιών</a:t>
          </a:r>
          <a:endParaRPr lang="en-US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4496" y="1494506"/>
        <a:ext cx="7257818" cy="609849"/>
      </dsp:txXfrm>
    </dsp:sp>
    <dsp:sp modelId="{855E6D32-09C8-4EF4-A2B1-6655A87C64E7}">
      <dsp:nvSpPr>
        <dsp:cNvPr id="0" name=""/>
        <dsp:cNvSpPr/>
      </dsp:nvSpPr>
      <dsp:spPr>
        <a:xfrm>
          <a:off x="1868285" y="2213300"/>
          <a:ext cx="8339593" cy="647795"/>
        </a:xfrm>
        <a:prstGeom prst="roundRect">
          <a:avLst>
            <a:gd name="adj" fmla="val 10000"/>
          </a:avLst>
        </a:prstGeom>
        <a:solidFill>
          <a:schemeClr val="accent5">
            <a:hueOff val="4508027"/>
            <a:satOff val="-19785"/>
            <a:lumOff val="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Οι ισχυρές ομάδες καθορίζουν ποιες αξίες γίνονται κανόνες</a:t>
          </a:r>
          <a:endParaRPr lang="en-US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258" y="2232273"/>
        <a:ext cx="7257818" cy="609849"/>
      </dsp:txXfrm>
    </dsp:sp>
    <dsp:sp modelId="{FADFDE98-1A5D-4AAB-A0B4-CDDFED686781}">
      <dsp:nvSpPr>
        <dsp:cNvPr id="0" name=""/>
        <dsp:cNvSpPr/>
      </dsp:nvSpPr>
      <dsp:spPr>
        <a:xfrm>
          <a:off x="2491047" y="2951067"/>
          <a:ext cx="8339593" cy="647795"/>
        </a:xfrm>
        <a:prstGeom prst="roundRect">
          <a:avLst>
            <a:gd name="adj" fmla="val 10000"/>
          </a:avLst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 νόμος υπηρετεί τα συμφέροντα των ισχυρών</a:t>
          </a:r>
          <a:endParaRPr lang="en-US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0020" y="2970040"/>
        <a:ext cx="7257818" cy="609849"/>
      </dsp:txXfrm>
    </dsp:sp>
    <dsp:sp modelId="{9014EDBC-D733-4310-9A97-3F6D896AAAB5}">
      <dsp:nvSpPr>
        <dsp:cNvPr id="0" name=""/>
        <dsp:cNvSpPr/>
      </dsp:nvSpPr>
      <dsp:spPr>
        <a:xfrm>
          <a:off x="7918526" y="473250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013266" y="473250"/>
        <a:ext cx="231586" cy="316852"/>
      </dsp:txXfrm>
    </dsp:sp>
    <dsp:sp modelId="{7445D1BA-B250-454B-AE1B-3CD6B5768F47}">
      <dsp:nvSpPr>
        <dsp:cNvPr id="0" name=""/>
        <dsp:cNvSpPr/>
      </dsp:nvSpPr>
      <dsp:spPr>
        <a:xfrm>
          <a:off x="8541288" y="1211017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942688"/>
            <a:satOff val="-6081"/>
            <a:lumOff val="40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636028" y="1211017"/>
        <a:ext cx="231586" cy="316852"/>
      </dsp:txXfrm>
    </dsp:sp>
    <dsp:sp modelId="{42B0F9BE-AA04-421D-9ACB-0B674965DCEB}">
      <dsp:nvSpPr>
        <dsp:cNvPr id="0" name=""/>
        <dsp:cNvSpPr/>
      </dsp:nvSpPr>
      <dsp:spPr>
        <a:xfrm>
          <a:off x="9164050" y="1937987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3885376"/>
            <a:satOff val="-12163"/>
            <a:lumOff val="80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9258790" y="1937987"/>
        <a:ext cx="231586" cy="316852"/>
      </dsp:txXfrm>
    </dsp:sp>
    <dsp:sp modelId="{2DF62988-821C-4445-91E2-1774D4B47577}">
      <dsp:nvSpPr>
        <dsp:cNvPr id="0" name=""/>
        <dsp:cNvSpPr/>
      </dsp:nvSpPr>
      <dsp:spPr>
        <a:xfrm>
          <a:off x="9786812" y="2682952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9881552" y="2682952"/>
        <a:ext cx="231586" cy="3168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915D02-07A3-4E2D-AC06-DCFE03373CAE}">
      <dsp:nvSpPr>
        <dsp:cNvPr id="0" name=""/>
        <dsp:cNvSpPr/>
      </dsp:nvSpPr>
      <dsp:spPr>
        <a:xfrm>
          <a:off x="0" y="752636"/>
          <a:ext cx="6261100" cy="4095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5931" tIns="1353820" rIns="48593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έγκλημα είναι πολιτικό φαινόμενο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ποινικό δίκαιο = μέσο επιβολής εξουσίας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Προώθηση συστήματος συναίνεσης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Λειτουργίες του ποινικού νόμου: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Κατασταλτική (βία)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Ιδεολογική (συμμόρφωση)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52636"/>
        <a:ext cx="6261100" cy="4095000"/>
      </dsp:txXfrm>
    </dsp:sp>
    <dsp:sp modelId="{72490BFA-4297-4569-B45E-D9C28DC68A74}">
      <dsp:nvSpPr>
        <dsp:cNvPr id="0" name=""/>
        <dsp:cNvSpPr/>
      </dsp:nvSpPr>
      <dsp:spPr>
        <a:xfrm>
          <a:off x="313055" y="730838"/>
          <a:ext cx="2896572" cy="981197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Συμπέρασμα: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953" y="778736"/>
        <a:ext cx="2800776" cy="8854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B7224-A0F9-4461-B729-2C35C326660B}">
      <dsp:nvSpPr>
        <dsp:cNvPr id="0" name=""/>
        <dsp:cNvSpPr/>
      </dsp:nvSpPr>
      <dsp:spPr>
        <a:xfrm>
          <a:off x="0" y="0"/>
          <a:ext cx="8171781" cy="1079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Ποινική δικαιοσύνη = μέσο επίσημου κοινωνικού ελέγχου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26" y="31626"/>
        <a:ext cx="7006599" cy="1016542"/>
      </dsp:txXfrm>
    </dsp:sp>
    <dsp:sp modelId="{613B1BD0-693B-4C28-8B5D-A3B810BD45BD}">
      <dsp:nvSpPr>
        <dsp:cNvPr id="0" name=""/>
        <dsp:cNvSpPr/>
      </dsp:nvSpPr>
      <dsp:spPr>
        <a:xfrm>
          <a:off x="721039" y="1259760"/>
          <a:ext cx="8171781" cy="1079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Απαραίτητη προϋπόθεση: το έγκλημα να γίνει γνωστό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2665" y="1291386"/>
        <a:ext cx="6685623" cy="1016542"/>
      </dsp:txXfrm>
    </dsp:sp>
    <dsp:sp modelId="{0825C94C-7735-4F19-B0F8-2438F85A4387}">
      <dsp:nvSpPr>
        <dsp:cNvPr id="0" name=""/>
        <dsp:cNvSpPr/>
      </dsp:nvSpPr>
      <dsp:spPr>
        <a:xfrm>
          <a:off x="1442079" y="2519521"/>
          <a:ext cx="8171781" cy="1079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Διαδοχικά φιλτραρίσματα: από γνώση → τελική φάση → στιγματισμός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3705" y="2551147"/>
        <a:ext cx="6685623" cy="1016542"/>
      </dsp:txXfrm>
    </dsp:sp>
    <dsp:sp modelId="{34FE44B7-A6BA-40BA-A9D2-FACCCE35B756}">
      <dsp:nvSpPr>
        <dsp:cNvPr id="0" name=""/>
        <dsp:cNvSpPr/>
      </dsp:nvSpPr>
      <dsp:spPr>
        <a:xfrm>
          <a:off x="7469915" y="818844"/>
          <a:ext cx="701866" cy="70186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627835" y="818844"/>
        <a:ext cx="386026" cy="528154"/>
      </dsp:txXfrm>
    </dsp:sp>
    <dsp:sp modelId="{30509AB5-0D9C-4053-807B-D3EB2648A88D}">
      <dsp:nvSpPr>
        <dsp:cNvPr id="0" name=""/>
        <dsp:cNvSpPr/>
      </dsp:nvSpPr>
      <dsp:spPr>
        <a:xfrm>
          <a:off x="8190954" y="2071406"/>
          <a:ext cx="701866" cy="70186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348874" y="2071406"/>
        <a:ext cx="386026" cy="5281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05B62-AE56-4884-96D2-27E095594050}">
      <dsp:nvSpPr>
        <dsp:cNvPr id="0" name=""/>
        <dsp:cNvSpPr/>
      </dsp:nvSpPr>
      <dsp:spPr>
        <a:xfrm>
          <a:off x="0" y="0"/>
          <a:ext cx="8339593" cy="6477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Α. Η Θεατότητα του Εγκλήματος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973" y="18973"/>
        <a:ext cx="7564780" cy="609849"/>
      </dsp:txXfrm>
    </dsp:sp>
    <dsp:sp modelId="{7A57645F-4FA5-40AE-818A-82CD93548C52}">
      <dsp:nvSpPr>
        <dsp:cNvPr id="0" name=""/>
        <dsp:cNvSpPr/>
      </dsp:nvSpPr>
      <dsp:spPr>
        <a:xfrm>
          <a:off x="622761" y="737766"/>
          <a:ext cx="8339593" cy="6477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Ορισμός: Πότε το έγκλημα γίνεται αντιληπτό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734" y="756739"/>
        <a:ext cx="7257818" cy="609849"/>
      </dsp:txXfrm>
    </dsp:sp>
    <dsp:sp modelId="{6F381AE1-4224-4BFF-8932-D5D8B8BB3328}">
      <dsp:nvSpPr>
        <dsp:cNvPr id="0" name=""/>
        <dsp:cNvSpPr/>
      </dsp:nvSpPr>
      <dsp:spPr>
        <a:xfrm>
          <a:off x="1245523" y="1475533"/>
          <a:ext cx="8339593" cy="6477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Παράγοντες: τρόπος τέλεσης, χώρος, κοινωνική τάξη δραστών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4496" y="1494506"/>
        <a:ext cx="7257818" cy="609849"/>
      </dsp:txXfrm>
    </dsp:sp>
    <dsp:sp modelId="{C90F7D18-EAFC-498F-8030-3FFD82B5F18D}">
      <dsp:nvSpPr>
        <dsp:cNvPr id="0" name=""/>
        <dsp:cNvSpPr/>
      </dsp:nvSpPr>
      <dsp:spPr>
        <a:xfrm>
          <a:off x="1868285" y="2213300"/>
          <a:ext cx="8339593" cy="64779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Δημόσια βίαια εγκλήματα → μεγαλύτερη θεατότητα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258" y="2232273"/>
        <a:ext cx="7257818" cy="609849"/>
      </dsp:txXfrm>
    </dsp:sp>
    <dsp:sp modelId="{3319B0C1-7FCD-46EA-B4DE-A4D75CABD8E9}">
      <dsp:nvSpPr>
        <dsp:cNvPr id="0" name=""/>
        <dsp:cNvSpPr/>
      </dsp:nvSpPr>
      <dsp:spPr>
        <a:xfrm>
          <a:off x="2491047" y="2951067"/>
          <a:ext cx="8339593" cy="6477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Ιδιωτικά εγκλήματα → χαμηλή θεατότητα → λιγότερες παραπομπές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0020" y="2970040"/>
        <a:ext cx="7257818" cy="609849"/>
      </dsp:txXfrm>
    </dsp:sp>
    <dsp:sp modelId="{13A71744-6146-4565-BC17-0AFBD232ED7B}">
      <dsp:nvSpPr>
        <dsp:cNvPr id="0" name=""/>
        <dsp:cNvSpPr/>
      </dsp:nvSpPr>
      <dsp:spPr>
        <a:xfrm>
          <a:off x="7918526" y="473250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013266" y="473250"/>
        <a:ext cx="231586" cy="316852"/>
      </dsp:txXfrm>
    </dsp:sp>
    <dsp:sp modelId="{98CC947E-EEF1-47DD-A7CE-E367C57F7DA8}">
      <dsp:nvSpPr>
        <dsp:cNvPr id="0" name=""/>
        <dsp:cNvSpPr/>
      </dsp:nvSpPr>
      <dsp:spPr>
        <a:xfrm>
          <a:off x="8541288" y="1211017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636028" y="1211017"/>
        <a:ext cx="231586" cy="316852"/>
      </dsp:txXfrm>
    </dsp:sp>
    <dsp:sp modelId="{E644CB88-68D2-4F21-9D96-38CD0B43CE6C}">
      <dsp:nvSpPr>
        <dsp:cNvPr id="0" name=""/>
        <dsp:cNvSpPr/>
      </dsp:nvSpPr>
      <dsp:spPr>
        <a:xfrm>
          <a:off x="9164050" y="1937987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9258790" y="1937987"/>
        <a:ext cx="231586" cy="316852"/>
      </dsp:txXfrm>
    </dsp:sp>
    <dsp:sp modelId="{D0CC6321-BA45-4069-A7ED-CF456A578821}">
      <dsp:nvSpPr>
        <dsp:cNvPr id="0" name=""/>
        <dsp:cNvSpPr/>
      </dsp:nvSpPr>
      <dsp:spPr>
        <a:xfrm>
          <a:off x="9786812" y="2682952"/>
          <a:ext cx="421066" cy="4210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9881552" y="2682952"/>
        <a:ext cx="231586" cy="316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107BA-BEB3-4041-926E-5780364ED2B6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2DD8E-762B-4898-9C4C-D9FEB876F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73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42DD8E-762B-4898-9C4C-D9FEB876F18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4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3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86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9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1503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058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872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55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0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91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9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64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33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6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31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65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99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C5E7F-927B-4201-AAAC-DF2212A66927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9B74-1FE7-4DB7-B016-60AF384F7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1186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image" Target="../media/image3.png"/><Relationship Id="rId9" Type="http://schemas.microsoft.com/office/2007/relationships/diagramDrawing" Target="../diagrams/drawing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image" Target="../media/image3.png"/><Relationship Id="rId9" Type="http://schemas.microsoft.com/office/2007/relationships/diagramDrawing" Target="../diagrams/drawing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9B1AE-C7A8-22F7-44B4-42ABE64CC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35224"/>
            <a:ext cx="8824456" cy="832104"/>
          </a:xfrm>
        </p:spPr>
        <p:txBody>
          <a:bodyPr/>
          <a:lstStyle/>
          <a:p>
            <a:pPr algn="ctr"/>
            <a:r>
              <a:rPr lang="el-G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Εγκληματολογία της Κοινωνικής Αντίδρασης</a:t>
            </a:r>
            <a:endParaRPr lang="en-GB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DF5B29F-0078-8318-29D9-649BB3C369E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251191" y="4768548"/>
            <a:ext cx="4757009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Ηλί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ας Δασκαλάκης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Νομικές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Εκδόσεις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Αντ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Ν.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Σάκκουλ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α, 1985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Βιβλιοπαρουσίαση: Μαρία Ιωάννα Τσιόστα-Πετροπούλου,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Εργαστήριο Εγκληματολογικών Επιστημών,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Ακαδημαϊκό έτος 2024-2025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834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EAF4BA-68C3-355A-2469-AD0CE4FBE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el-GR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ΚΕΦΑΛΑΙΟ ΔΕΥΤΕΡΟ: Η ΔΗΜΙΟΥΡΓΙΑ ΤΟΥ ΠΟΙΝΙΚΟΥ ΝΟΜΟΥ</a:t>
            </a:r>
            <a:endParaRPr lang="en-GB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B9E4C-48A5-326F-C265-99A33DCB6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437831"/>
            <a:ext cx="9613860" cy="3447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Συναινετικό Πρότυπο – 1η Κατηγορία Θεωριών</a:t>
            </a:r>
          </a:p>
          <a:p>
            <a:pPr>
              <a:buNone/>
            </a:pPr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Συλλογική προσπάθεια για προστασία κοινών αξιών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Durkheim: Έγκλημα = προσβολή συλλογικής συνείδησης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Sorokin: Ο ποινικός νόμος εκφράζει τις αξίες του πολιτισμού: </a:t>
            </a:r>
          </a:p>
          <a:p>
            <a:pPr marL="0" indent="0">
              <a:buNone/>
            </a:pPr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Ιδεοκρατικοί-Αισθησιακοί-Ιδεαλιστικοί πολιτισμοί</a:t>
            </a:r>
          </a:p>
          <a:p>
            <a:pPr marL="0" indent="0">
              <a:buNone/>
            </a:pPr>
            <a:endParaRPr lang="el-GR" sz="1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Συναινετικό Πρότυπο – 2η Κατηγορία Θεωριών</a:t>
            </a:r>
          </a:p>
          <a:p>
            <a:pPr marL="0" indent="0">
              <a:buNone/>
            </a:pPr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σύγκρουση που πρέπει να αποτραπεί</a:t>
            </a:r>
          </a:p>
          <a:p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Auerbach, Garrison, Hurst, Mermin: Νόμος ως προστασία δημοσίου συμφέροντος</a:t>
            </a:r>
          </a:p>
          <a:p>
            <a:r>
              <a:rPr lang="el-GR" sz="15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Hulsman: Κριτική του ποινικού νόμου ως πηγή ανισοτήτων, τάση αποποινικοποίησης</a:t>
            </a:r>
          </a:p>
          <a:p>
            <a:pPr marL="0" indent="0">
              <a:buNone/>
            </a:pPr>
            <a:endParaRPr lang="en-GB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541856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27A0-9524-24E9-AFAF-44FEF464C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ΚΕΦΑΛΑΙΟ ΔΕΥΤΕΡΟ: Η ΔΗΜΙΟΥΡΓΙΑ ΤΟΥ ΠΟΙΝΙΚΟΥ ΝΟΜΟΥ</a:t>
            </a:r>
            <a:endParaRPr lang="en-GB" sz="3000" dirty="0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ADB31E30-B186-ADC3-8865-E7F59B40F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838446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27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54667-C1CF-310E-93F2-CBF33D01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ΚΕΦΑΛΑΙΟ ΔΕΥΤΕΡΟ: Η ΔΗΜΙΟΥΡΓΙΑ ΤΟΥ ΠΟΙΝΙΚΟΥ ΝΟΜΟΥ</a:t>
            </a:r>
            <a:endParaRPr lang="en-GB" sz="3000" dirty="0">
              <a:solidFill>
                <a:srgbClr val="FFFFFF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98767-B388-00B9-DA77-4947BF453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437831"/>
            <a:ext cx="9114023" cy="3150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Συγκρουσιακό Πρότυπο: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Edwin Sutherland: Νόμος, έγκλημα και ποινή ως διαδικασία σύγκρουσης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Durkheim: Διαφορετική αντίδραση κοινωνίας ανάλογα με την κοινωνική τάξη του δράστη</a:t>
            </a:r>
          </a:p>
          <a:p>
            <a:pPr marL="0" indent="0">
              <a:buNone/>
            </a:pPr>
            <a:r>
              <a:rPr lang="el-GR" sz="2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Οριακές Περιπτώσεις του Συγκρουσιακού Προτύπου: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Εγκλήματα «λευκών περιλαιμίων»: Τυπική ένταξη, ουσιαστική ατιμωρησία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Εγκλήματα χωρίς θύμα: Ηθικές καταδίκες αντί προστασίας εννόμων αγαθών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Σταυροφόροι ηθικής: Ομάδες κοινωνικού ελέγχου</a:t>
            </a:r>
          </a:p>
          <a:p>
            <a:pPr marL="0" indent="0">
              <a:buNone/>
            </a:pPr>
            <a:endParaRPr lang="el-GR" sz="20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39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41D4C-B178-3493-CB77-696AFCAD8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ΚΕΦΑΛΑΙΟ ΔΕΥΤΕΡΟ: Η ΔΗΜΙΟΥΡΓΙΑ ΤΟΥ ΠΟΙΝΙΚΟΥ ΝΟΜΟΥ</a:t>
            </a:r>
            <a:endParaRPr lang="en-GB" sz="30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963658-1C27-FECF-ED88-3B1C47A37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869454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5797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2A57A-16D9-82B4-D56E-C4200ACF2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ΜΕΡΟΣ ΔΕΥΤΕΡΟ: Η ΚΟΙΝΩΝΙΚΗ ΚΑΤΑΣΚΕΥΗ ΤΟΥ ΕΓΚΛΗΜΑΤΙΑ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4C73EC-9FD3-40E6-4EA1-1D4E45E513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43100"/>
              </p:ext>
            </p:extLst>
          </p:nvPr>
        </p:nvGraphicFramePr>
        <p:xfrm>
          <a:off x="680321" y="2336873"/>
          <a:ext cx="9613861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616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535A-1F79-A6B2-1B9B-0FEB8C2D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ΚΕΦΑΛΑΙΟ ΠΡΩΤΟ: Η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ΕΙΣΟΔΟΣ ΣΤΟ ΣΥΣΤΗΜΑ ΤΗΣ ΠΟΙΝΙΚΗΣ ΔΙΚΑΙΟΣΥΝΗΣ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F3043A-6C33-6797-B05D-457C1B5BC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642514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75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18F8-A739-D90E-352E-E9392A0E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ΚΕΦΑΛΑΙΟ ΠΡΩΤΟ: Η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ΕΙΣΟΔΟΣ ΣΤΟ ΣΥΣΤΗΜΑ ΤΗΣ ΠΟΙΝΙΚΗΣ ΔΙΚΑΙΟΣΥΝΗΣ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16961-0C75-4CB7-E2DA-E4ADF51E8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176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Β. Η Παραπομπή του Εγκλήματος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Ορισμός: Υπαγωγή στους μηχανισμούς ελέγχου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Αυτορρύθμιση σε κοινωνικές ομάδες (ζώνες μη παραπομπής)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Ιδιωτικό συμφέρον → υποβολή μήνυσης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Υποκειμενικός παράγοντας: αντίληψη θύματος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Εμπιστοσύνη στο σύστημα → επηρεάζει την επισήμανση</a:t>
            </a:r>
          </a:p>
          <a:p>
            <a:pPr marL="0" indent="0">
              <a:buNone/>
            </a:pPr>
            <a:endParaRPr lang="el-GR" sz="20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Εταιρικά Εγκλήματα και Παραπομπή: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Ευθύνη διευθυντών επιχειρήσεων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Εξάρτηση από εταιρικά συμφέροντα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Συχνά διευθέτηση εσωτερικά → όχι δικαστική πορεία</a:t>
            </a:r>
            <a:endParaRPr lang="en-GB" sz="20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59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DBCB3D0-62EC-4D8A-A9E7-991AF662D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2C758D7-9BCC-44AD-98FB-A68CA52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890917F-0A64-4C0A-91F8-E4F6BE6A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38C8E05-3629-4B19-A965-0C926F9D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044F20B-3F79-4BBD-A9B8-33672B6A4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B17615-872D-9762-89C7-1D4D5F0A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3" y="2039112"/>
            <a:ext cx="4245864" cy="2706624"/>
          </a:xfrm>
        </p:spPr>
        <p:txBody>
          <a:bodyPr>
            <a:normAutofit/>
          </a:bodyPr>
          <a:lstStyle/>
          <a:p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ΚΕΦΑΛΑΙΟ ΔΕΥΤΕΡΟ: Η ΑΝΑΔΟΜΗΣΗ ΤΟΥ ΑΝΤΙΚΕΙΜΕΝΟΥ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12CCB6-E87E-BD2A-36D9-BE0EFE8357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470756"/>
              </p:ext>
            </p:extLst>
          </p:nvPr>
        </p:nvGraphicFramePr>
        <p:xfrm>
          <a:off x="5437509" y="777860"/>
          <a:ext cx="5955658" cy="538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2569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11F24-4097-FC04-67BD-F26916A7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ΚΕΦΑΛΑΙΟ ΔΕΥΤΕΡΟ: Η ΑΝΑΔΟΜΗΣΗ ΤΟΥ ΑΝΤΙΚΕΙΜΕΝΟΥ</a:t>
            </a:r>
            <a:endParaRPr lang="en-GB" sz="3000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F43D803-8B61-9074-D6A7-3E68FAB7D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877115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2785744"/>
      </p:ext>
    </p:extLst>
  </p:cSld>
  <p:clrMapOvr>
    <a:masterClrMapping/>
  </p:clrMapOvr>
  <p:transition spd="slow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CCD89DF-A084-43AD-9824-83BBBFC81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42DB508-57AC-4491-A95B-0A00DE260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1767E27-DCFE-4AA0-B1A2-E019108D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05BAC8-F60B-5B29-579B-2E39E917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ΚΕΦΑΛΑΙΟ ΔΕΥΤΕΡΟ: Η ΑΝΑΔΟΜΗΣΗ ΤΟΥ ΑΝΤΙΚΕΙΜΕΝΟΥ</a:t>
            </a:r>
            <a:endParaRPr lang="en-GB" sz="3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61BEF9-DC90-4AC9-8E25-ED5509D7A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4306F4-D304-4F4E-9B08-A8036AF82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FACC571-ABDB-4C1F-8A8B-53E362E11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486E5BD-1557-41D9-A119-D5F62647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294467-0D7A-CEA0-7E48-049349DA6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766867"/>
              </p:ext>
            </p:extLst>
          </p:nvPr>
        </p:nvGraphicFramePr>
        <p:xfrm>
          <a:off x="681038" y="2427478"/>
          <a:ext cx="9433453" cy="316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01417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7D6CEC-D759-876E-75A6-874204BB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Βιογραφικό Συγγραφέα</a:t>
            </a: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679A2D0F-F5EC-06FC-E9C8-68768286D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664916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6185307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CE94-CC9A-8EAA-514E-5965996B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ΚΕΦΑΛΑΙΟ ΔΕΥΤΕΡΟ: Η ΑΝΑΔΟΜΗΣΗ ΤΟΥ ΑΝΤΙΚΕΙΜΕΝΟΥ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33001-FAE4-30CD-877D-C064CD90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993046"/>
              </p:ext>
            </p:extLst>
          </p:nvPr>
        </p:nvGraphicFramePr>
        <p:xfrm>
          <a:off x="680321" y="2336873"/>
          <a:ext cx="9613861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53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E64DAFB-AD9A-4E52-B026-8641CCD67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747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3B1C8FC-E1FE-470B-AB3B-D4B1D8C9D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EFB883-EF4A-1D74-97A8-0DBD3D49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321733"/>
            <a:ext cx="9256566" cy="845983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anchor="b">
            <a:noAutofit/>
          </a:bodyPr>
          <a:lstStyle/>
          <a:p>
            <a:pPr algn="ctr"/>
            <a:r>
              <a:rPr lang="el-G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ΚΕΦΑΛΑΙΟ ΤΡΙΤΟ: ΕΞΟΔΟΣ ΑΠΟ ΤΟ ΣΥΤΗΜΑ ΤΗΣ ΠΟΙΝΙΚΗΣ ΔΙΚΑΙΟΣΥΝΗΣ</a:t>
            </a:r>
            <a:endParaRPr lang="en-GB" sz="3000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6ED1086-4FBF-41E3-B23D-0AF086E76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2846786"/>
            <a:ext cx="1602997" cy="14427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900C04C-9973-40F3-8121-55AC6A472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1041"/>
            <a:ext cx="9936886" cy="321164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CD6B57F6-C734-4FDA-9495-94E602DC5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89448"/>
            <a:ext cx="9936887" cy="4381221"/>
          </a:xfrm>
          <a:prstGeom prst="rect">
            <a:avLst/>
          </a:prstGeom>
          <a:solidFill>
            <a:srgbClr val="0D0D0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4A25-CE9C-9E52-FC44-A0A1F86D8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0966"/>
            <a:ext cx="8601055" cy="3418626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el-GR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Ορισμός και Φαινομενολογία Στίγματος: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Εγκληματίας = αυτός που φέρει το στίγμα του εγκληματία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Στατιστικά: λιγότεροι στιγματίζονται απ’ όσους διώκονται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Πλειονότητα καταδικών: Εγκλήματα λευκών περιλαιμίων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Προβολή βίαιων εγκλημάτων στα μέσα ενημέρωσης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Κριτήρια στιγματισμού: ηλικία, φύλο, μόρφωση, τάξη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l-GR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Walgrave</a:t>
            </a:r>
            <a:r>
              <a:rPr lang="el-GR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Θεωρία του «ευάλωτου»</a:t>
            </a:r>
            <a:endParaRPr lang="el-GR" sz="2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C984CB-7FE4-4AD0-8CF7-11AD55736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148944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24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EF9DEC-6AE1-5662-A28C-D283029C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1"/>
            <a:ext cx="4057049" cy="2664381"/>
          </a:xfrm>
        </p:spPr>
        <p:txBody>
          <a:bodyPr>
            <a:normAutofit/>
          </a:bodyPr>
          <a:lstStyle/>
          <a:p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ΚΕΦΑΛΑΙΟ ΤΡΙΤΟ: ΕΞΟΔΟΣ ΑΠΟ ΤΟ ΣΥΤΗΜΑ ΤΗΣ ΠΟΙΝΙΚΗΣ ΔΙΚΑΙΟΣΥΝΗΣ</a:t>
            </a:r>
            <a:endParaRPr lang="en-GB" sz="3000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E2CC0F3-C880-ADD2-7078-12D565A55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824216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3428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82606-7A8B-FB20-D0D4-DE6C5086E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ΚΕΦΑΛΑΙΟ ΤΡΙΤΟ: ΕΞΟΔΟΣ ΑΠΟ ΤΟ ΣΥΤΗΜΑ ΤΗΣ ΠΟΙΝΙΚΗΣ ΔΙΚΑΙΟΣΥΝΗΣ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BD8A6A-B254-38B9-59E9-EA416FEB62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409489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164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CCD89DF-A084-43AD-9824-83BBBFC81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42DB508-57AC-4491-A95B-0A00DE260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1767E27-DCFE-4AA0-B1A2-E019108D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FE8180-B6D2-BAD8-BFAE-52B0C5B26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ΕΠΙΛΟΓΟΣ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61BEF9-DC90-4AC9-8E25-ED5509D7A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4306F4-D304-4F4E-9B08-A8036AF82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FACC571-ABDB-4C1F-8A8B-53E362E11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486E5BD-1557-41D9-A119-D5F62647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0B3B6F-3C5E-4930-1120-44E6960B2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016095"/>
              </p:ext>
            </p:extLst>
          </p:nvPr>
        </p:nvGraphicFramePr>
        <p:xfrm>
          <a:off x="681038" y="2427478"/>
          <a:ext cx="9433453" cy="316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9742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1411-16B5-1A74-790A-617DCE0C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 dirty="0"/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ΕΥΧΑΡΙΣΤΩ ΓΙΑ ΤΗΝ ΠΡΟΣΟΧΗ ΣΑΣ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A4EC46-D5FB-1E60-1771-E37D8553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931045" cy="3599316"/>
          </a:xfrm>
        </p:spPr>
        <p:txBody>
          <a:bodyPr>
            <a:norm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4148971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947F-E6E3-152F-11BB-361B10433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Εισαγωγή στο έργο</a:t>
            </a:r>
            <a:br>
              <a:rPr lang="el-GR" b="1"/>
            </a:br>
            <a:endParaRPr lang="en-GB"/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46217380-67D5-E9EF-BD9F-668D9670D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421496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94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CCD89DF-A084-43AD-9824-83BBBFC81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42DB508-57AC-4491-A95B-0A00DE260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1767E27-DCFE-4AA0-B1A2-E019108D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C9F5F-67FE-5BEB-D183-D37A1B87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61BEF9-DC90-4AC9-8E25-ED5509D7A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4306F4-D304-4F4E-9B08-A8036AF82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FACC571-ABDB-4C1F-8A8B-53E362E11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486E5BD-1557-41D9-A119-D5F62647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7E17EBA-4F19-334F-0EA6-EF9B2CFC60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293618"/>
              </p:ext>
            </p:extLst>
          </p:nvPr>
        </p:nvGraphicFramePr>
        <p:xfrm>
          <a:off x="681038" y="2427478"/>
          <a:ext cx="9433453" cy="316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08306454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5872E3-297A-EA3C-515A-F58B6D58E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</a:t>
            </a:r>
            <a:endParaRPr lang="en-GB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ED783-DF16-A88D-5659-AE7E4DDD0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437831"/>
            <a:ext cx="9114023" cy="31503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Κοινωνική Αντίδραση και Θεωρίες: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της αλληλεπίδρασης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της ετικέτας (labeling theory)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Στίγμα: το έγκλημα προκύπτει από τον χαρακτηρισμό του ατόμου ως εγκληματία</a:t>
            </a:r>
          </a:p>
          <a:p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Έμφαση στους επίσημους και ανεπίσημους μηχανισμούς κοινωνικού ελέγχου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000" dirty="0">
              <a:solidFill>
                <a:srgbClr val="FFFFFF"/>
              </a:solidFill>
            </a:endParaRPr>
          </a:p>
          <a:p>
            <a:endParaRPr lang="en-GB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327345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4A50-73A6-2158-9F8B-A375236E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000" b="1" dirty="0"/>
              <a:t>ΜΕΡΟΣ ΠΡΩΤΟ: Η ΚΟΙΝΩΝΙΚΗ ΚΑΤΑΣΚΕΥΗ ΤΟΥ ΕΓΚΛΗΜΑΤΟΣ</a:t>
            </a:r>
            <a:endParaRPr lang="en-GB" sz="3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9E6F5CA-C055-2960-53B5-672D22A776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0321" y="3013148"/>
            <a:ext cx="74079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γκλημ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α: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πολιτικό φαινόμενο</a:t>
            </a:r>
            <a:r>
              <a:rPr lang="el-G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που ε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κφράζετ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αι μέσω ποινικού νόμου</a:t>
            </a:r>
            <a:endParaRPr lang="el-G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Απαραίτητη: Η ύπαρξη κεντρική</a:t>
            </a:r>
            <a:r>
              <a:rPr lang="el-G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ς εξουσίας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αχωρισμός σε δύο βασικά πρότυπα: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l-G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l-G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Συναινετικό                    Συγκρουσιακό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C53C458-45B1-B0BF-556A-ADB2C51403E6}"/>
              </a:ext>
            </a:extLst>
          </p:cNvPr>
          <p:cNvCxnSpPr/>
          <p:nvPr/>
        </p:nvCxnSpPr>
        <p:spPr>
          <a:xfrm flipH="1">
            <a:off x="3381375" y="4105275"/>
            <a:ext cx="876300" cy="47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E1CC822-A63B-C95D-72AB-11FA32649596}"/>
              </a:ext>
            </a:extLst>
          </p:cNvPr>
          <p:cNvCxnSpPr/>
          <p:nvPr/>
        </p:nvCxnSpPr>
        <p:spPr>
          <a:xfrm>
            <a:off x="4526280" y="4105275"/>
            <a:ext cx="896112" cy="47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034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CCD89DF-A084-43AD-9824-83BBBFC81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42DB508-57AC-4491-A95B-0A00DE260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11767E27-DCFE-4AA0-B1A2-E019108D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14FFAF-0453-69C9-2909-0A1B1626F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1" y="753228"/>
            <a:ext cx="10046532" cy="1080938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l-GR" sz="3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ΚΕΦΑΛΑΙΟ ΠΡΩΤΟ:ΣΥΝΑΙΝΕΣΗ ΕΝΑΝΤΙ ΣΥΓΚΡΟΥΣΗΣ</a:t>
            </a:r>
            <a:endParaRPr lang="en-GB" sz="30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61BEF9-DC90-4AC9-8E25-ED5509D7A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64306F4-D304-4F4E-9B08-A8036AF82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FACC571-ABDB-4C1F-8A8B-53E362E11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486E5BD-1557-41D9-A119-D5F62647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E6449E-0A39-3D35-3245-2CB29E000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409024"/>
              </p:ext>
            </p:extLst>
          </p:nvPr>
        </p:nvGraphicFramePr>
        <p:xfrm>
          <a:off x="681038" y="2427478"/>
          <a:ext cx="9433453" cy="316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015183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DBCB3D0-62EC-4D8A-A9E7-991AF662D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C758D7-9BCC-44AD-98FB-A68CA52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890917F-0A64-4C0A-91F8-E4F6BE6A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38C8E05-3629-4B19-A965-0C926F9D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044F20B-3F79-4BBD-A9B8-33672B6A4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2D6209-3500-F099-9538-CA8677E15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1" y="1929384"/>
            <a:ext cx="4617720" cy="2945804"/>
          </a:xfrm>
        </p:spPr>
        <p:txBody>
          <a:bodyPr>
            <a:normAutofit/>
          </a:bodyPr>
          <a:lstStyle/>
          <a:p>
            <a:r>
              <a:rPr kumimoji="0" lang="el-GR" sz="28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ΚΕΦΑΛΑΙΟ ΠΡΩΤΟ: ΣΥΝΑΙΝΕΣΗ ΕΝΑΝΤΙ ΣΥΓΚΡΟΥΣΗΣ</a:t>
            </a:r>
            <a:endParaRPr lang="en-GB" sz="2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4A408E3-238B-AAA8-5148-8B0E57B06D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215589"/>
              </p:ext>
            </p:extLst>
          </p:nvPr>
        </p:nvGraphicFramePr>
        <p:xfrm>
          <a:off x="5437509" y="777860"/>
          <a:ext cx="5955658" cy="538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17067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16EF-5E94-5B5E-0EAF-4CC2AFF5A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77" y="1947673"/>
            <a:ext cx="4462272" cy="2926896"/>
          </a:xfrm>
        </p:spPr>
        <p:txBody>
          <a:bodyPr>
            <a:normAutofit/>
          </a:bodyPr>
          <a:lstStyle/>
          <a:p>
            <a:r>
              <a:rPr kumimoji="0" lang="el-GR" sz="2800" b="0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ΚΕΦΑΛΑΙΟ ΠΡΩΤΟ: ΣΥΝΑΙΝΕΣΗ ΕΝΑΝΤΙ ΣΥΓΚΡΟΥΣΗΣ</a:t>
            </a:r>
            <a:endParaRPr lang="en-GB" sz="28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9980-3E72-6C4C-0CA7-0311757D9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l-GR" sz="2000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Εξουσιαστική Σύγκρουση: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Εκπρόσωποι: Dahrendorf, Weber, Vold, </a:t>
            </a:r>
          </a:p>
          <a:p>
            <a:pPr marL="0" indent="0">
              <a:buNone/>
            </a:pPr>
            <a:r>
              <a:rPr lang="el-GR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TurkWeber</a:t>
            </a: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Σύγκρουση πολλών κοινωνικών ομάδων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Εξουσία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Ιδιοκτησία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Κύρος</a:t>
            </a:r>
          </a:p>
          <a:p>
            <a:pPr marL="0" indent="0">
              <a:buNone/>
            </a:pPr>
            <a:r>
              <a:rPr lang="el-GR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Dahrendorf</a:t>
            </a: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Έγκλημα ως πολιτικό φαινόμενο, νόμος υπέρ των ισχυρών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Κύρος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Εξουσία</a:t>
            </a:r>
            <a:endParaRPr lang="en-GB" sz="2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8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266</TotalTime>
  <Words>1049</Words>
  <Application>Microsoft Office PowerPoint</Application>
  <PresentationFormat>Ευρεία οθόνη</PresentationFormat>
  <Paragraphs>170</Paragraphs>
  <Slides>25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2" baseType="lpstr">
      <vt:lpstr>Aptos</vt:lpstr>
      <vt:lpstr>Arial</vt:lpstr>
      <vt:lpstr>Courier New</vt:lpstr>
      <vt:lpstr>Times New Roman</vt:lpstr>
      <vt:lpstr>Trebuchet MS</vt:lpstr>
      <vt:lpstr>Wingdings</vt:lpstr>
      <vt:lpstr>Berlin</vt:lpstr>
      <vt:lpstr>Η Εγκληματολογία της Κοινωνικής Αντίδρασης</vt:lpstr>
      <vt:lpstr>Βιογραφικό Συγγραφέα</vt:lpstr>
      <vt:lpstr>Εισαγωγή στο έργο </vt:lpstr>
      <vt:lpstr>ΕΙΣΑΓΩΓΗ</vt:lpstr>
      <vt:lpstr>ΕΙΣΑΓΩΓΗ</vt:lpstr>
      <vt:lpstr>ΜΕΡΟΣ ΠΡΩΤΟ: Η ΚΟΙΝΩΝΙΚΗ ΚΑΤΑΣΚΕΥΗ ΤΟΥ ΕΓΚΛΗΜΑΤΟΣ</vt:lpstr>
      <vt:lpstr>ΚΕΦΑΛΑΙΟ ΠΡΩΤΟ:ΣΥΝΑΙΝΕΣΗ ΕΝΑΝΤΙ ΣΥΓΚΡΟΥΣΗΣ</vt:lpstr>
      <vt:lpstr>ΚΕΦΑΛΑΙΟ ΠΡΩΤΟ: ΣΥΝΑΙΝΕΣΗ ΕΝΑΝΤΙ ΣΥΓΚΡΟΥΣΗΣ</vt:lpstr>
      <vt:lpstr>ΚΕΦΑΛΑΙΟ ΠΡΩΤΟ: ΣΥΝΑΙΝΕΣΗ ΕΝΑΝΤΙ ΣΥΓΚΡΟΥΣΗΣ</vt:lpstr>
      <vt:lpstr>ΚΕΦΑΛΑΙΟ ΔΕΥΤΕΡΟ: Η ΔΗΜΙΟΥΡΓΙΑ ΤΟΥ ΠΟΙΝΙΚΟΥ ΝΟΜΟΥ</vt:lpstr>
      <vt:lpstr>ΚΕΦΑΛΑΙΟ ΔΕΥΤΕΡΟ: Η ΔΗΜΙΟΥΡΓΙΑ ΤΟΥ ΠΟΙΝΙΚΟΥ ΝΟΜΟΥ</vt:lpstr>
      <vt:lpstr>ΚΕΦΑΛΑΙΟ ΔΕΥΤΕΡΟ: Η ΔΗΜΙΟΥΡΓΙΑ ΤΟΥ ΠΟΙΝΙΚΟΥ ΝΟΜΟΥ</vt:lpstr>
      <vt:lpstr>ΚΕΦΑΛΑΙΟ ΔΕΥΤΕΡΟ: Η ΔΗΜΙΟΥΡΓΙΑ ΤΟΥ ΠΟΙΝΙΚΟΥ ΝΟΜΟΥ</vt:lpstr>
      <vt:lpstr>ΜΕΡΟΣ ΔΕΥΤΕΡΟ: Η ΚΟΙΝΩΝΙΚΗ ΚΑΤΑΣΚΕΥΗ ΤΟΥ ΕΓΚΛΗΜΑΤΙΑ</vt:lpstr>
      <vt:lpstr>ΚΕΦΑΛΑΙΟ ΠΡΩΤΟ: Η ΕΙΣΟΔΟΣ ΣΤΟ ΣΥΣΤΗΜΑ ΤΗΣ ΠΟΙΝΙΚΗΣ ΔΙΚΑΙΟΣΥΝΗΣ</vt:lpstr>
      <vt:lpstr>ΚΕΦΑΛΑΙΟ ΠΡΩΤΟ: Η ΕΙΣΟΔΟΣ ΣΤΟ ΣΥΣΤΗΜΑ ΤΗΣ ΠΟΙΝΙΚΗΣ ΔΙΚΑΙΟΣΥΝΗΣ</vt:lpstr>
      <vt:lpstr>ΚΕΦΑΛΑΙΟ ΔΕΥΤΕΡΟ: Η ΑΝΑΔΟΜΗΣΗ ΤΟΥ ΑΝΤΙΚΕΙΜΕΝΟΥ</vt:lpstr>
      <vt:lpstr>ΚΕΦΑΛΑΙΟ ΔΕΥΤΕΡΟ: Η ΑΝΑΔΟΜΗΣΗ ΤΟΥ ΑΝΤΙΚΕΙΜΕΝΟΥ</vt:lpstr>
      <vt:lpstr>ΚΕΦΑΛΑΙΟ ΔΕΥΤΕΡΟ: Η ΑΝΑΔΟΜΗΣΗ ΤΟΥ ΑΝΤΙΚΕΙΜΕΝΟΥ</vt:lpstr>
      <vt:lpstr>ΚΕΦΑΛΑΙΟ ΔΕΥΤΕΡΟ: Η ΑΝΑΔΟΜΗΣΗ ΤΟΥ ΑΝΤΙΚΕΙΜΕΝΟΥ</vt:lpstr>
      <vt:lpstr>ΚΕΦΑΛΑΙΟ ΤΡΙΤΟ: ΕΞΟΔΟΣ ΑΠΟ ΤΟ ΣΥΤΗΜΑ ΤΗΣ ΠΟΙΝΙΚΗΣ ΔΙΚΑΙΟΣΥΝΗΣ</vt:lpstr>
      <vt:lpstr>ΚΕΦΑΛΑΙΟ ΤΡΙΤΟ: ΕΞΟΔΟΣ ΑΠΟ ΤΟ ΣΥΤΗΜΑ ΤΗΣ ΠΟΙΝΙΚΗΣ ΔΙΚΑΙΟΣΥΝΗΣ</vt:lpstr>
      <vt:lpstr>ΚΕΦΑΛΑΙΟ ΤΡΙΤΟ: ΕΞΟΔΟΣ ΑΠΟ ΤΟ ΣΥΤΗΜΑ ΤΗΣ ΠΟΙΝΙΚΗΣ ΔΙΚΑΙΟΣΥΝΗΣ</vt:lpstr>
      <vt:lpstr>ΕΠΙΛΟΓΟΣ</vt:lpstr>
      <vt:lpstr> ΕΥΧΑΡΙΣΤΩ ΓΙΑ ΤΗΝ ΠΡΟΣΟΧΗ ΣΑΣ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Ioanna Tsiosta</dc:creator>
  <cp:lastModifiedBy>Athanassia Sykiotou</cp:lastModifiedBy>
  <cp:revision>2</cp:revision>
  <dcterms:created xsi:type="dcterms:W3CDTF">2025-05-08T17:57:52Z</dcterms:created>
  <dcterms:modified xsi:type="dcterms:W3CDTF">2025-05-18T09:29:02Z</dcterms:modified>
</cp:coreProperties>
</file>